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1" r:id="rId5"/>
    <p:sldId id="259" r:id="rId6"/>
    <p:sldId id="260" r:id="rId7"/>
    <p:sldId id="262" r:id="rId8"/>
    <p:sldId id="264" r:id="rId9"/>
    <p:sldId id="265" r:id="rId10"/>
    <p:sldId id="266" r:id="rId11"/>
    <p:sldId id="267" r:id="rId12"/>
    <p:sldId id="272" r:id="rId13"/>
    <p:sldId id="273" r:id="rId14"/>
    <p:sldId id="270" r:id="rId15"/>
    <p:sldId id="271" r:id="rId16"/>
    <p:sldId id="263"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A0"/>
    <a:srgbClr val="1E8AFF"/>
    <a:srgbClr val="B1C9E8"/>
    <a:srgbClr val="1B36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33"/>
    <p:restoredTop sz="94754"/>
  </p:normalViewPr>
  <p:slideViewPr>
    <p:cSldViewPr snapToGrid="0">
      <p:cViewPr varScale="1">
        <p:scale>
          <a:sx n="81" d="100"/>
          <a:sy n="81" d="100"/>
        </p:scale>
        <p:origin x="84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as, Natasha D." userId="S::nlucas@uky.edu::50ceda0b-9417-43b9-ad8c-db00651fcaff" providerId="AD" clId="Web-{75589E3E-1919-81DB-D9D9-5B62F7174A09}"/>
    <pc:docChg chg="modSld">
      <pc:chgData name="Lucas, Natasha D." userId="S::nlucas@uky.edu::50ceda0b-9417-43b9-ad8c-db00651fcaff" providerId="AD" clId="Web-{75589E3E-1919-81DB-D9D9-5B62F7174A09}" dt="2023-09-07T03:21:21.262" v="2" actId="20577"/>
      <pc:docMkLst>
        <pc:docMk/>
      </pc:docMkLst>
      <pc:sldChg chg="modSp">
        <pc:chgData name="Lucas, Natasha D." userId="S::nlucas@uky.edu::50ceda0b-9417-43b9-ad8c-db00651fcaff" providerId="AD" clId="Web-{75589E3E-1919-81DB-D9D9-5B62F7174A09}" dt="2023-09-07T03:21:21.262" v="2" actId="20577"/>
        <pc:sldMkLst>
          <pc:docMk/>
          <pc:sldMk cId="3131942167" sldId="259"/>
        </pc:sldMkLst>
        <pc:spChg chg="mod">
          <ac:chgData name="Lucas, Natasha D." userId="S::nlucas@uky.edu::50ceda0b-9417-43b9-ad8c-db00651fcaff" providerId="AD" clId="Web-{75589E3E-1919-81DB-D9D9-5B62F7174A09}" dt="2023-09-07T03:21:21.262" v="2" actId="20577"/>
          <ac:spMkLst>
            <pc:docMk/>
            <pc:sldMk cId="3131942167" sldId="259"/>
            <ac:spMk id="4" creationId="{07DABE88-B8DB-2AA9-183A-68F9A0201400}"/>
          </ac:spMkLst>
        </pc:spChg>
      </pc:sldChg>
    </pc:docChg>
  </pc:docChgLst>
  <pc:docChgLst>
    <pc:chgData name="Wilson, Daniel O." userId="30d06053-2eea-412e-bdb8-1e5c20f5dbf8" providerId="ADAL" clId="{EAB17014-2D97-4A6F-B901-A88EA8F1572D}"/>
    <pc:docChg chg="addSld delSld modSld">
      <pc:chgData name="Wilson, Daniel O." userId="30d06053-2eea-412e-bdb8-1e5c20f5dbf8" providerId="ADAL" clId="{EAB17014-2D97-4A6F-B901-A88EA8F1572D}" dt="2023-09-21T19:28:11.353" v="6" actId="20577"/>
      <pc:docMkLst>
        <pc:docMk/>
      </pc:docMkLst>
      <pc:sldChg chg="del">
        <pc:chgData name="Wilson, Daniel O." userId="30d06053-2eea-412e-bdb8-1e5c20f5dbf8" providerId="ADAL" clId="{EAB17014-2D97-4A6F-B901-A88EA8F1572D}" dt="2023-09-21T19:26:12.608" v="2" actId="47"/>
        <pc:sldMkLst>
          <pc:docMk/>
          <pc:sldMk cId="180459134" sldId="268"/>
        </pc:sldMkLst>
      </pc:sldChg>
      <pc:sldChg chg="del">
        <pc:chgData name="Wilson, Daniel O." userId="30d06053-2eea-412e-bdb8-1e5c20f5dbf8" providerId="ADAL" clId="{EAB17014-2D97-4A6F-B901-A88EA8F1572D}" dt="2023-09-21T19:26:14.692" v="3" actId="47"/>
        <pc:sldMkLst>
          <pc:docMk/>
          <pc:sldMk cId="236070121" sldId="269"/>
        </pc:sldMkLst>
      </pc:sldChg>
      <pc:sldChg chg="add">
        <pc:chgData name="Wilson, Daniel O." userId="30d06053-2eea-412e-bdb8-1e5c20f5dbf8" providerId="ADAL" clId="{EAB17014-2D97-4A6F-B901-A88EA8F1572D}" dt="2023-09-21T19:25:58.503" v="0"/>
        <pc:sldMkLst>
          <pc:docMk/>
          <pc:sldMk cId="3114618852" sldId="272"/>
        </pc:sldMkLst>
      </pc:sldChg>
      <pc:sldChg chg="modSp add mod">
        <pc:chgData name="Wilson, Daniel O." userId="30d06053-2eea-412e-bdb8-1e5c20f5dbf8" providerId="ADAL" clId="{EAB17014-2D97-4A6F-B901-A88EA8F1572D}" dt="2023-09-21T19:28:11.353" v="6" actId="20577"/>
        <pc:sldMkLst>
          <pc:docMk/>
          <pc:sldMk cId="2492118004" sldId="273"/>
        </pc:sldMkLst>
        <pc:spChg chg="mod">
          <ac:chgData name="Wilson, Daniel O." userId="30d06053-2eea-412e-bdb8-1e5c20f5dbf8" providerId="ADAL" clId="{EAB17014-2D97-4A6F-B901-A88EA8F1572D}" dt="2023-09-21T19:28:11.353" v="6" actId="20577"/>
          <ac:spMkLst>
            <pc:docMk/>
            <pc:sldMk cId="2492118004" sldId="273"/>
            <ac:spMk id="3" creationId="{00E9683B-9376-D6AA-75B5-0CBCB6536761}"/>
          </ac:spMkLst>
        </pc:spChg>
      </pc:sldChg>
    </pc:docChg>
  </pc:docChgLst>
  <pc:docChgLst>
    <pc:chgData name="Wilson, Daniel O." userId="30d06053-2eea-412e-bdb8-1e5c20f5dbf8" providerId="ADAL" clId="{28F809A9-66FA-4759-8BA9-09F135C4D70B}"/>
    <pc:docChg chg="undo custSel addSld modSld">
      <pc:chgData name="Wilson, Daniel O." userId="30d06053-2eea-412e-bdb8-1e5c20f5dbf8" providerId="ADAL" clId="{28F809A9-66FA-4759-8BA9-09F135C4D70B}" dt="2023-09-07T12:27:09.214" v="5147" actId="27636"/>
      <pc:docMkLst>
        <pc:docMk/>
      </pc:docMkLst>
      <pc:sldChg chg="modSp mod">
        <pc:chgData name="Wilson, Daniel O." userId="30d06053-2eea-412e-bdb8-1e5c20f5dbf8" providerId="ADAL" clId="{28F809A9-66FA-4759-8BA9-09F135C4D70B}" dt="2023-09-07T03:35:52.474" v="4797" actId="255"/>
        <pc:sldMkLst>
          <pc:docMk/>
          <pc:sldMk cId="3644251898" sldId="257"/>
        </pc:sldMkLst>
        <pc:spChg chg="mod">
          <ac:chgData name="Wilson, Daniel O." userId="30d06053-2eea-412e-bdb8-1e5c20f5dbf8" providerId="ADAL" clId="{28F809A9-66FA-4759-8BA9-09F135C4D70B}" dt="2023-09-07T03:35:52.474" v="4797" actId="255"/>
          <ac:spMkLst>
            <pc:docMk/>
            <pc:sldMk cId="3644251898" sldId="257"/>
            <ac:spMk id="4" creationId="{07DABE88-B8DB-2AA9-183A-68F9A0201400}"/>
          </ac:spMkLst>
        </pc:spChg>
      </pc:sldChg>
      <pc:sldChg chg="modSp mod">
        <pc:chgData name="Wilson, Daniel O." userId="30d06053-2eea-412e-bdb8-1e5c20f5dbf8" providerId="ADAL" clId="{28F809A9-66FA-4759-8BA9-09F135C4D70B}" dt="2023-09-07T03:35:30.500" v="4795" actId="255"/>
        <pc:sldMkLst>
          <pc:docMk/>
          <pc:sldMk cId="1372101214" sldId="258"/>
        </pc:sldMkLst>
        <pc:spChg chg="mod">
          <ac:chgData name="Wilson, Daniel O." userId="30d06053-2eea-412e-bdb8-1e5c20f5dbf8" providerId="ADAL" clId="{28F809A9-66FA-4759-8BA9-09F135C4D70B}" dt="2023-09-07T03:35:30.500" v="4795" actId="255"/>
          <ac:spMkLst>
            <pc:docMk/>
            <pc:sldMk cId="1372101214" sldId="258"/>
            <ac:spMk id="4" creationId="{07DABE88-B8DB-2AA9-183A-68F9A0201400}"/>
          </ac:spMkLst>
        </pc:spChg>
      </pc:sldChg>
      <pc:sldChg chg="addSp delSp modSp mod modClrScheme chgLayout">
        <pc:chgData name="Wilson, Daniel O." userId="30d06053-2eea-412e-bdb8-1e5c20f5dbf8" providerId="ADAL" clId="{28F809A9-66FA-4759-8BA9-09F135C4D70B}" dt="2023-09-07T03:25:07.397" v="3836" actId="14100"/>
        <pc:sldMkLst>
          <pc:docMk/>
          <pc:sldMk cId="3131942167" sldId="259"/>
        </pc:sldMkLst>
        <pc:spChg chg="add del mod ord">
          <ac:chgData name="Wilson, Daniel O." userId="30d06053-2eea-412e-bdb8-1e5c20f5dbf8" providerId="ADAL" clId="{28F809A9-66FA-4759-8BA9-09F135C4D70B}" dt="2023-09-07T03:24:25.679" v="3756" actId="700"/>
          <ac:spMkLst>
            <pc:docMk/>
            <pc:sldMk cId="3131942167" sldId="259"/>
            <ac:spMk id="2" creationId="{B55BA9AD-DF14-48EA-149D-BF92DEB90287}"/>
          </ac:spMkLst>
        </pc:spChg>
        <pc:spChg chg="add del mod ord">
          <ac:chgData name="Wilson, Daniel O." userId="30d06053-2eea-412e-bdb8-1e5c20f5dbf8" providerId="ADAL" clId="{28F809A9-66FA-4759-8BA9-09F135C4D70B}" dt="2023-09-07T03:24:25.679" v="3756" actId="700"/>
          <ac:spMkLst>
            <pc:docMk/>
            <pc:sldMk cId="3131942167" sldId="259"/>
            <ac:spMk id="3" creationId="{8B099144-5182-8E5F-563C-3DC735FD054A}"/>
          </ac:spMkLst>
        </pc:spChg>
        <pc:spChg chg="mod">
          <ac:chgData name="Wilson, Daniel O." userId="30d06053-2eea-412e-bdb8-1e5c20f5dbf8" providerId="ADAL" clId="{28F809A9-66FA-4759-8BA9-09F135C4D70B}" dt="2023-09-07T03:25:07.397" v="3836" actId="14100"/>
          <ac:spMkLst>
            <pc:docMk/>
            <pc:sldMk cId="3131942167" sldId="259"/>
            <ac:spMk id="4" creationId="{07DABE88-B8DB-2AA9-183A-68F9A0201400}"/>
          </ac:spMkLst>
        </pc:spChg>
      </pc:sldChg>
      <pc:sldChg chg="modSp mod">
        <pc:chgData name="Wilson, Daniel O." userId="30d06053-2eea-412e-bdb8-1e5c20f5dbf8" providerId="ADAL" clId="{28F809A9-66FA-4759-8BA9-09F135C4D70B}" dt="2023-09-07T03:38:07.456" v="4798" actId="115"/>
        <pc:sldMkLst>
          <pc:docMk/>
          <pc:sldMk cId="2779548991" sldId="260"/>
        </pc:sldMkLst>
        <pc:spChg chg="mod">
          <ac:chgData name="Wilson, Daniel O." userId="30d06053-2eea-412e-bdb8-1e5c20f5dbf8" providerId="ADAL" clId="{28F809A9-66FA-4759-8BA9-09F135C4D70B}" dt="2023-09-07T03:38:07.456" v="4798" actId="115"/>
          <ac:spMkLst>
            <pc:docMk/>
            <pc:sldMk cId="2779548991" sldId="260"/>
            <ac:spMk id="4" creationId="{07DABE88-B8DB-2AA9-183A-68F9A0201400}"/>
          </ac:spMkLst>
        </pc:spChg>
      </pc:sldChg>
      <pc:sldChg chg="addSp modSp new mod modClrScheme chgLayout">
        <pc:chgData name="Wilson, Daniel O." userId="30d06053-2eea-412e-bdb8-1e5c20f5dbf8" providerId="ADAL" clId="{28F809A9-66FA-4759-8BA9-09F135C4D70B}" dt="2023-09-07T03:27:44.959" v="4113" actId="14100"/>
        <pc:sldMkLst>
          <pc:docMk/>
          <pc:sldMk cId="1468164065" sldId="261"/>
        </pc:sldMkLst>
        <pc:spChg chg="add mod">
          <ac:chgData name="Wilson, Daniel O." userId="30d06053-2eea-412e-bdb8-1e5c20f5dbf8" providerId="ADAL" clId="{28F809A9-66FA-4759-8BA9-09F135C4D70B}" dt="2023-09-07T03:15:06.789" v="2443" actId="14100"/>
          <ac:spMkLst>
            <pc:docMk/>
            <pc:sldMk cId="1468164065" sldId="261"/>
            <ac:spMk id="2" creationId="{5F6C90A2-89DC-A1A6-E403-D09E88322C1D}"/>
          </ac:spMkLst>
        </pc:spChg>
        <pc:spChg chg="add mod">
          <ac:chgData name="Wilson, Daniel O." userId="30d06053-2eea-412e-bdb8-1e5c20f5dbf8" providerId="ADAL" clId="{28F809A9-66FA-4759-8BA9-09F135C4D70B}" dt="2023-09-07T03:27:44.959" v="4113" actId="14100"/>
          <ac:spMkLst>
            <pc:docMk/>
            <pc:sldMk cId="1468164065" sldId="261"/>
            <ac:spMk id="3" creationId="{621BF35A-3C77-8092-8F45-2D95AC994374}"/>
          </ac:spMkLst>
        </pc:spChg>
      </pc:sldChg>
      <pc:sldChg chg="addSp modSp new mod modClrScheme chgLayout">
        <pc:chgData name="Wilson, Daniel O." userId="30d06053-2eea-412e-bdb8-1e5c20f5dbf8" providerId="ADAL" clId="{28F809A9-66FA-4759-8BA9-09F135C4D70B}" dt="2023-09-07T03:38:12.606" v="4799" actId="115"/>
        <pc:sldMkLst>
          <pc:docMk/>
          <pc:sldMk cId="558626952" sldId="262"/>
        </pc:sldMkLst>
        <pc:spChg chg="add mod">
          <ac:chgData name="Wilson, Daniel O." userId="30d06053-2eea-412e-bdb8-1e5c20f5dbf8" providerId="ADAL" clId="{28F809A9-66FA-4759-8BA9-09F135C4D70B}" dt="2023-09-07T03:38:12.606" v="4799" actId="115"/>
          <ac:spMkLst>
            <pc:docMk/>
            <pc:sldMk cId="558626952" sldId="262"/>
            <ac:spMk id="2" creationId="{5DEB1E04-029B-BD62-4940-8CFECEB167B9}"/>
          </ac:spMkLst>
        </pc:spChg>
        <pc:spChg chg="add mod">
          <ac:chgData name="Wilson, Daniel O." userId="30d06053-2eea-412e-bdb8-1e5c20f5dbf8" providerId="ADAL" clId="{28F809A9-66FA-4759-8BA9-09F135C4D70B}" dt="2023-09-07T03:29:25.731" v="4257" actId="20577"/>
          <ac:spMkLst>
            <pc:docMk/>
            <pc:sldMk cId="558626952" sldId="262"/>
            <ac:spMk id="3" creationId="{A5DA873A-EFD7-7ECF-EBC5-F88D9913F2D9}"/>
          </ac:spMkLst>
        </pc:spChg>
      </pc:sldChg>
      <pc:sldChg chg="modSp new mod">
        <pc:chgData name="Wilson, Daniel O." userId="30d06053-2eea-412e-bdb8-1e5c20f5dbf8" providerId="ADAL" clId="{28F809A9-66FA-4759-8BA9-09F135C4D70B}" dt="2023-09-07T03:38:18.084" v="4800" actId="115"/>
        <pc:sldMkLst>
          <pc:docMk/>
          <pc:sldMk cId="2631087789" sldId="263"/>
        </pc:sldMkLst>
        <pc:spChg chg="mod">
          <ac:chgData name="Wilson, Daniel O." userId="30d06053-2eea-412e-bdb8-1e5c20f5dbf8" providerId="ADAL" clId="{28F809A9-66FA-4759-8BA9-09F135C4D70B}" dt="2023-09-07T03:38:18.084" v="4800" actId="115"/>
          <ac:spMkLst>
            <pc:docMk/>
            <pc:sldMk cId="2631087789" sldId="263"/>
            <ac:spMk id="2" creationId="{1FCD428C-F0C3-E6F3-DA25-60DA433F3FEA}"/>
          </ac:spMkLst>
        </pc:spChg>
        <pc:spChg chg="mod">
          <ac:chgData name="Wilson, Daniel O." userId="30d06053-2eea-412e-bdb8-1e5c20f5dbf8" providerId="ADAL" clId="{28F809A9-66FA-4759-8BA9-09F135C4D70B}" dt="2023-09-07T03:34:59.652" v="4794" actId="255"/>
          <ac:spMkLst>
            <pc:docMk/>
            <pc:sldMk cId="2631087789" sldId="263"/>
            <ac:spMk id="3" creationId="{13E8230F-CE33-F5F0-B81A-1EB1D7710746}"/>
          </ac:spMkLst>
        </pc:spChg>
      </pc:sldChg>
      <pc:sldChg chg="modSp new mod">
        <pc:chgData name="Wilson, Daniel O." userId="30d06053-2eea-412e-bdb8-1e5c20f5dbf8" providerId="ADAL" clId="{28F809A9-66FA-4759-8BA9-09F135C4D70B}" dt="2023-09-07T12:22:14.667" v="4963" actId="113"/>
        <pc:sldMkLst>
          <pc:docMk/>
          <pc:sldMk cId="177799819" sldId="264"/>
        </pc:sldMkLst>
        <pc:spChg chg="mod">
          <ac:chgData name="Wilson, Daniel O." userId="30d06053-2eea-412e-bdb8-1e5c20f5dbf8" providerId="ADAL" clId="{28F809A9-66FA-4759-8BA9-09F135C4D70B}" dt="2023-09-07T12:22:14.667" v="4963" actId="113"/>
          <ac:spMkLst>
            <pc:docMk/>
            <pc:sldMk cId="177799819" sldId="264"/>
            <ac:spMk id="2" creationId="{68C1BD1B-2C12-F705-E8DE-C818BEAB9F92}"/>
          </ac:spMkLst>
        </pc:spChg>
        <pc:spChg chg="mod">
          <ac:chgData name="Wilson, Daniel O." userId="30d06053-2eea-412e-bdb8-1e5c20f5dbf8" providerId="ADAL" clId="{28F809A9-66FA-4759-8BA9-09F135C4D70B}" dt="2023-09-07T12:20:10.220" v="4855" actId="1076"/>
          <ac:spMkLst>
            <pc:docMk/>
            <pc:sldMk cId="177799819" sldId="264"/>
            <ac:spMk id="3" creationId="{A920F919-C32A-FC9E-F118-D243947A2F39}"/>
          </ac:spMkLst>
        </pc:spChg>
      </pc:sldChg>
      <pc:sldChg chg="modSp new mod">
        <pc:chgData name="Wilson, Daniel O." userId="30d06053-2eea-412e-bdb8-1e5c20f5dbf8" providerId="ADAL" clId="{28F809A9-66FA-4759-8BA9-09F135C4D70B}" dt="2023-09-07T12:27:09.214" v="5147" actId="27636"/>
        <pc:sldMkLst>
          <pc:docMk/>
          <pc:sldMk cId="4179344700" sldId="265"/>
        </pc:sldMkLst>
        <pc:spChg chg="mod">
          <ac:chgData name="Wilson, Daniel O." userId="30d06053-2eea-412e-bdb8-1e5c20f5dbf8" providerId="ADAL" clId="{28F809A9-66FA-4759-8BA9-09F135C4D70B}" dt="2023-09-07T12:27:06.574" v="5145" actId="27636"/>
          <ac:spMkLst>
            <pc:docMk/>
            <pc:sldMk cId="4179344700" sldId="265"/>
            <ac:spMk id="2" creationId="{1C900041-189E-85BA-F434-497B8817684C}"/>
          </ac:spMkLst>
        </pc:spChg>
        <pc:spChg chg="mod">
          <ac:chgData name="Wilson, Daniel O." userId="30d06053-2eea-412e-bdb8-1e5c20f5dbf8" providerId="ADAL" clId="{28F809A9-66FA-4759-8BA9-09F135C4D70B}" dt="2023-09-07T12:27:09.214" v="5147" actId="27636"/>
          <ac:spMkLst>
            <pc:docMk/>
            <pc:sldMk cId="4179344700" sldId="265"/>
            <ac:spMk id="3" creationId="{265FF2F7-C27A-052B-2BD1-0989124D7B20}"/>
          </ac:spMkLst>
        </pc:spChg>
      </pc:sldChg>
      <pc:sldChg chg="modSp new mod">
        <pc:chgData name="Wilson, Daniel O." userId="30d06053-2eea-412e-bdb8-1e5c20f5dbf8" providerId="ADAL" clId="{28F809A9-66FA-4759-8BA9-09F135C4D70B}" dt="2023-09-07T12:22:06.747" v="4961" actId="113"/>
        <pc:sldMkLst>
          <pc:docMk/>
          <pc:sldMk cId="1171652116" sldId="266"/>
        </pc:sldMkLst>
        <pc:spChg chg="mod">
          <ac:chgData name="Wilson, Daniel O." userId="30d06053-2eea-412e-bdb8-1e5c20f5dbf8" providerId="ADAL" clId="{28F809A9-66FA-4759-8BA9-09F135C4D70B}" dt="2023-09-07T12:22:06.747" v="4961" actId="113"/>
          <ac:spMkLst>
            <pc:docMk/>
            <pc:sldMk cId="1171652116" sldId="266"/>
            <ac:spMk id="2" creationId="{E550DDBA-31D4-D731-9D24-7A914D6A42ED}"/>
          </ac:spMkLst>
        </pc:spChg>
        <pc:spChg chg="mod">
          <ac:chgData name="Wilson, Daniel O." userId="30d06053-2eea-412e-bdb8-1e5c20f5dbf8" providerId="ADAL" clId="{28F809A9-66FA-4759-8BA9-09F135C4D70B}" dt="2023-09-07T12:22:03.583" v="4960" actId="115"/>
          <ac:spMkLst>
            <pc:docMk/>
            <pc:sldMk cId="1171652116" sldId="266"/>
            <ac:spMk id="3" creationId="{EDCEFBD7-E951-0D5A-7F89-68D0CE79D1E6}"/>
          </ac:spMkLst>
        </pc:spChg>
      </pc:sldChg>
      <pc:sldChg chg="modSp new mod">
        <pc:chgData name="Wilson, Daniel O." userId="30d06053-2eea-412e-bdb8-1e5c20f5dbf8" providerId="ADAL" clId="{28F809A9-66FA-4759-8BA9-09F135C4D70B}" dt="2023-09-07T12:23:08.348" v="4984" actId="115"/>
        <pc:sldMkLst>
          <pc:docMk/>
          <pc:sldMk cId="3048744595" sldId="267"/>
        </pc:sldMkLst>
        <pc:spChg chg="mod">
          <ac:chgData name="Wilson, Daniel O." userId="30d06053-2eea-412e-bdb8-1e5c20f5dbf8" providerId="ADAL" clId="{28F809A9-66FA-4759-8BA9-09F135C4D70B}" dt="2023-09-07T12:22:36.744" v="4967"/>
          <ac:spMkLst>
            <pc:docMk/>
            <pc:sldMk cId="3048744595" sldId="267"/>
            <ac:spMk id="2" creationId="{5FCC7F1E-B36E-BA05-D7CC-24B2C1F3250E}"/>
          </ac:spMkLst>
        </pc:spChg>
        <pc:spChg chg="mod">
          <ac:chgData name="Wilson, Daniel O." userId="30d06053-2eea-412e-bdb8-1e5c20f5dbf8" providerId="ADAL" clId="{28F809A9-66FA-4759-8BA9-09F135C4D70B}" dt="2023-09-07T12:23:08.348" v="4984" actId="115"/>
          <ac:spMkLst>
            <pc:docMk/>
            <pc:sldMk cId="3048744595" sldId="267"/>
            <ac:spMk id="3" creationId="{9E90464D-2C17-F466-E55F-B4FFE5834766}"/>
          </ac:spMkLst>
        </pc:spChg>
      </pc:sldChg>
      <pc:sldChg chg="modSp new mod">
        <pc:chgData name="Wilson, Daniel O." userId="30d06053-2eea-412e-bdb8-1e5c20f5dbf8" providerId="ADAL" clId="{28F809A9-66FA-4759-8BA9-09F135C4D70B}" dt="2023-09-07T12:23:45.905" v="5013"/>
        <pc:sldMkLst>
          <pc:docMk/>
          <pc:sldMk cId="180459134" sldId="268"/>
        </pc:sldMkLst>
        <pc:spChg chg="mod">
          <ac:chgData name="Wilson, Daniel O." userId="30d06053-2eea-412e-bdb8-1e5c20f5dbf8" providerId="ADAL" clId="{28F809A9-66FA-4759-8BA9-09F135C4D70B}" dt="2023-09-07T12:23:20.312" v="4986"/>
          <ac:spMkLst>
            <pc:docMk/>
            <pc:sldMk cId="180459134" sldId="268"/>
            <ac:spMk id="2" creationId="{AA83225D-C3E2-C175-7D6F-2A6B45446BE3}"/>
          </ac:spMkLst>
        </pc:spChg>
        <pc:spChg chg="mod">
          <ac:chgData name="Wilson, Daniel O." userId="30d06053-2eea-412e-bdb8-1e5c20f5dbf8" providerId="ADAL" clId="{28F809A9-66FA-4759-8BA9-09F135C4D70B}" dt="2023-09-07T12:23:45.905" v="5013"/>
          <ac:spMkLst>
            <pc:docMk/>
            <pc:sldMk cId="180459134" sldId="268"/>
            <ac:spMk id="3" creationId="{A068E104-7C54-7B6C-E344-03D4C8BCD9F4}"/>
          </ac:spMkLst>
        </pc:spChg>
      </pc:sldChg>
      <pc:sldChg chg="modSp new mod">
        <pc:chgData name="Wilson, Daniel O." userId="30d06053-2eea-412e-bdb8-1e5c20f5dbf8" providerId="ADAL" clId="{28F809A9-66FA-4759-8BA9-09F135C4D70B}" dt="2023-09-07T12:24:24.293" v="5042"/>
        <pc:sldMkLst>
          <pc:docMk/>
          <pc:sldMk cId="236070121" sldId="269"/>
        </pc:sldMkLst>
        <pc:spChg chg="mod">
          <ac:chgData name="Wilson, Daniel O." userId="30d06053-2eea-412e-bdb8-1e5c20f5dbf8" providerId="ADAL" clId="{28F809A9-66FA-4759-8BA9-09F135C4D70B}" dt="2023-09-07T12:24:02.450" v="5015"/>
          <ac:spMkLst>
            <pc:docMk/>
            <pc:sldMk cId="236070121" sldId="269"/>
            <ac:spMk id="2" creationId="{6448E5BB-191E-8F2E-29E7-CBD5E319E508}"/>
          </ac:spMkLst>
        </pc:spChg>
        <pc:spChg chg="mod">
          <ac:chgData name="Wilson, Daniel O." userId="30d06053-2eea-412e-bdb8-1e5c20f5dbf8" providerId="ADAL" clId="{28F809A9-66FA-4759-8BA9-09F135C4D70B}" dt="2023-09-07T12:24:24.293" v="5042"/>
          <ac:spMkLst>
            <pc:docMk/>
            <pc:sldMk cId="236070121" sldId="269"/>
            <ac:spMk id="3" creationId="{00E9683B-9376-D6AA-75B5-0CBCB6536761}"/>
          </ac:spMkLst>
        </pc:spChg>
      </pc:sldChg>
      <pc:sldChg chg="modSp new mod">
        <pc:chgData name="Wilson, Daniel O." userId="30d06053-2eea-412e-bdb8-1e5c20f5dbf8" providerId="ADAL" clId="{28F809A9-66FA-4759-8BA9-09F135C4D70B}" dt="2023-09-07T12:25:13.213" v="5087" actId="255"/>
        <pc:sldMkLst>
          <pc:docMk/>
          <pc:sldMk cId="214157255" sldId="270"/>
        </pc:sldMkLst>
        <pc:spChg chg="mod">
          <ac:chgData name="Wilson, Daniel O." userId="30d06053-2eea-412e-bdb8-1e5c20f5dbf8" providerId="ADAL" clId="{28F809A9-66FA-4759-8BA9-09F135C4D70B}" dt="2023-09-07T12:24:35.760" v="5045"/>
          <ac:spMkLst>
            <pc:docMk/>
            <pc:sldMk cId="214157255" sldId="270"/>
            <ac:spMk id="2" creationId="{AEB215D9-4AFB-2D10-78C4-38E7B98F434C}"/>
          </ac:spMkLst>
        </pc:spChg>
        <pc:spChg chg="mod">
          <ac:chgData name="Wilson, Daniel O." userId="30d06053-2eea-412e-bdb8-1e5c20f5dbf8" providerId="ADAL" clId="{28F809A9-66FA-4759-8BA9-09F135C4D70B}" dt="2023-09-07T12:25:13.213" v="5087" actId="255"/>
          <ac:spMkLst>
            <pc:docMk/>
            <pc:sldMk cId="214157255" sldId="270"/>
            <ac:spMk id="3" creationId="{3B02457D-B03B-977F-C8E1-4E29EDDD9FFB}"/>
          </ac:spMkLst>
        </pc:spChg>
      </pc:sldChg>
      <pc:sldChg chg="modSp new mod">
        <pc:chgData name="Wilson, Daniel O." userId="30d06053-2eea-412e-bdb8-1e5c20f5dbf8" providerId="ADAL" clId="{28F809A9-66FA-4759-8BA9-09F135C4D70B}" dt="2023-09-07T12:26:00.436" v="5143" actId="115"/>
        <pc:sldMkLst>
          <pc:docMk/>
          <pc:sldMk cId="1099815761" sldId="271"/>
        </pc:sldMkLst>
        <pc:spChg chg="mod">
          <ac:chgData name="Wilson, Daniel O." userId="30d06053-2eea-412e-bdb8-1e5c20f5dbf8" providerId="ADAL" clId="{28F809A9-66FA-4759-8BA9-09F135C4D70B}" dt="2023-09-07T12:24:38.342" v="5046"/>
          <ac:spMkLst>
            <pc:docMk/>
            <pc:sldMk cId="1099815761" sldId="271"/>
            <ac:spMk id="2" creationId="{598A329A-E7D2-00E0-DC07-3A2F657A1049}"/>
          </ac:spMkLst>
        </pc:spChg>
        <pc:spChg chg="mod">
          <ac:chgData name="Wilson, Daniel O." userId="30d06053-2eea-412e-bdb8-1e5c20f5dbf8" providerId="ADAL" clId="{28F809A9-66FA-4759-8BA9-09F135C4D70B}" dt="2023-09-07T12:26:00.436" v="5143" actId="115"/>
          <ac:spMkLst>
            <pc:docMk/>
            <pc:sldMk cId="1099815761" sldId="271"/>
            <ac:spMk id="3" creationId="{06300A87-A7D9-F7F0-6344-E42317EA9EA6}"/>
          </ac:spMkLst>
        </pc:spChg>
      </pc:sldChg>
    </pc:docChg>
  </pc:docChgLst>
  <pc:docChgLst>
    <pc:chgData name="Wilson, Daniel O." userId="30d06053-2eea-412e-bdb8-1e5c20f5dbf8" providerId="ADAL" clId="{FC3EB419-0604-41D1-9441-202DA2846CE9}"/>
    <pc:docChg chg="modSld">
      <pc:chgData name="Wilson, Daniel O." userId="30d06053-2eea-412e-bdb8-1e5c20f5dbf8" providerId="ADAL" clId="{FC3EB419-0604-41D1-9441-202DA2846CE9}" dt="2023-10-06T13:30:35.942" v="30" actId="20577"/>
      <pc:docMkLst>
        <pc:docMk/>
      </pc:docMkLst>
      <pc:sldChg chg="modSp mod">
        <pc:chgData name="Wilson, Daniel O." userId="30d06053-2eea-412e-bdb8-1e5c20f5dbf8" providerId="ADAL" clId="{FC3EB419-0604-41D1-9441-202DA2846CE9}" dt="2023-10-06T13:30:35.942" v="30" actId="20577"/>
        <pc:sldMkLst>
          <pc:docMk/>
          <pc:sldMk cId="214157255" sldId="270"/>
        </pc:sldMkLst>
        <pc:spChg chg="mod">
          <ac:chgData name="Wilson, Daniel O." userId="30d06053-2eea-412e-bdb8-1e5c20f5dbf8" providerId="ADAL" clId="{FC3EB419-0604-41D1-9441-202DA2846CE9}" dt="2023-10-06T13:30:35.942" v="30" actId="20577"/>
          <ac:spMkLst>
            <pc:docMk/>
            <pc:sldMk cId="214157255" sldId="270"/>
            <ac:spMk id="3" creationId="{3B02457D-B03B-977F-C8E1-4E29EDDD9FF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0656A-7ABD-B86D-CC91-5CB6E446DF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CDFC82-C07D-13E7-0985-C594DA11CE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C46842-CF17-B4F7-6AA7-B7C2A09C5E37}"/>
              </a:ext>
            </a:extLst>
          </p:cNvPr>
          <p:cNvSpPr>
            <a:spLocks noGrp="1"/>
          </p:cNvSpPr>
          <p:nvPr>
            <p:ph type="dt" sz="half" idx="10"/>
          </p:nvPr>
        </p:nvSpPr>
        <p:spPr/>
        <p:txBody>
          <a:bodyPr/>
          <a:lstStyle/>
          <a:p>
            <a:fld id="{DF37549A-B302-694C-AB46-6E25F1DCA416}" type="datetimeFigureOut">
              <a:rPr lang="en-US" smtClean="0"/>
              <a:t>10/6/2023</a:t>
            </a:fld>
            <a:endParaRPr lang="en-US"/>
          </a:p>
        </p:txBody>
      </p:sp>
      <p:sp>
        <p:nvSpPr>
          <p:cNvPr id="5" name="Footer Placeholder 4">
            <a:extLst>
              <a:ext uri="{FF2B5EF4-FFF2-40B4-BE49-F238E27FC236}">
                <a16:creationId xmlns:a16="http://schemas.microsoft.com/office/drawing/2014/main" id="{D9544D9F-C714-720B-9549-647E0C8493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994C0D-5217-3F83-745F-DBD3D08EBF0A}"/>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60770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CC37F-05C2-B14B-C4F1-5B7E1E9EA05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A04481-66E8-7EC5-8B29-8EA2A84EFF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CF870C-29A6-B4AC-6AFD-F3C826571DEE}"/>
              </a:ext>
            </a:extLst>
          </p:cNvPr>
          <p:cNvSpPr>
            <a:spLocks noGrp="1"/>
          </p:cNvSpPr>
          <p:nvPr>
            <p:ph type="dt" sz="half" idx="10"/>
          </p:nvPr>
        </p:nvSpPr>
        <p:spPr/>
        <p:txBody>
          <a:bodyPr/>
          <a:lstStyle/>
          <a:p>
            <a:fld id="{DF37549A-B302-694C-AB46-6E25F1DCA416}" type="datetimeFigureOut">
              <a:rPr lang="en-US" smtClean="0"/>
              <a:t>10/6/2023</a:t>
            </a:fld>
            <a:endParaRPr lang="en-US"/>
          </a:p>
        </p:txBody>
      </p:sp>
      <p:sp>
        <p:nvSpPr>
          <p:cNvPr id="5" name="Footer Placeholder 4">
            <a:extLst>
              <a:ext uri="{FF2B5EF4-FFF2-40B4-BE49-F238E27FC236}">
                <a16:creationId xmlns:a16="http://schemas.microsoft.com/office/drawing/2014/main" id="{D4A84140-D263-28C9-EFBA-BDBD6F6744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C44C4B-6A52-AAE2-A453-46EB388C7394}"/>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2151064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7DCBB5-6E6E-6280-E8A7-811041DDEC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8B1EB8-7170-9127-AE4B-CC94EFFDA2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63F744-1872-1818-069F-A1499E8E4B0A}"/>
              </a:ext>
            </a:extLst>
          </p:cNvPr>
          <p:cNvSpPr>
            <a:spLocks noGrp="1"/>
          </p:cNvSpPr>
          <p:nvPr>
            <p:ph type="dt" sz="half" idx="10"/>
          </p:nvPr>
        </p:nvSpPr>
        <p:spPr/>
        <p:txBody>
          <a:bodyPr/>
          <a:lstStyle/>
          <a:p>
            <a:fld id="{DF37549A-B302-694C-AB46-6E25F1DCA416}" type="datetimeFigureOut">
              <a:rPr lang="en-US" smtClean="0"/>
              <a:t>10/6/2023</a:t>
            </a:fld>
            <a:endParaRPr lang="en-US"/>
          </a:p>
        </p:txBody>
      </p:sp>
      <p:sp>
        <p:nvSpPr>
          <p:cNvPr id="5" name="Footer Placeholder 4">
            <a:extLst>
              <a:ext uri="{FF2B5EF4-FFF2-40B4-BE49-F238E27FC236}">
                <a16:creationId xmlns:a16="http://schemas.microsoft.com/office/drawing/2014/main" id="{3BAED2CF-1098-C1E3-F0E4-F118F206F7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339B0D-6218-1C12-CB3C-A1E9B81AB1BE}"/>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3030404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F51C7-D710-179F-5333-9F422E5096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8A5717-2CF9-14DE-4FB3-1DDFF9523B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1C9988-0589-4B90-50B6-5A6BBECBAA98}"/>
              </a:ext>
            </a:extLst>
          </p:cNvPr>
          <p:cNvSpPr>
            <a:spLocks noGrp="1"/>
          </p:cNvSpPr>
          <p:nvPr>
            <p:ph type="dt" sz="half" idx="10"/>
          </p:nvPr>
        </p:nvSpPr>
        <p:spPr/>
        <p:txBody>
          <a:bodyPr/>
          <a:lstStyle/>
          <a:p>
            <a:fld id="{DF37549A-B302-694C-AB46-6E25F1DCA416}" type="datetimeFigureOut">
              <a:rPr lang="en-US" smtClean="0"/>
              <a:t>10/6/2023</a:t>
            </a:fld>
            <a:endParaRPr lang="en-US"/>
          </a:p>
        </p:txBody>
      </p:sp>
      <p:sp>
        <p:nvSpPr>
          <p:cNvPr id="5" name="Footer Placeholder 4">
            <a:extLst>
              <a:ext uri="{FF2B5EF4-FFF2-40B4-BE49-F238E27FC236}">
                <a16:creationId xmlns:a16="http://schemas.microsoft.com/office/drawing/2014/main" id="{959DBF77-307E-9DA9-54F7-E437585514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70BD88-BEDE-6F7A-A214-6047A6AC12DE}"/>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4137291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D4117-4A5F-DC7C-CD7F-7A04C3B13B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446B922-E95A-6E6C-8E95-71C32300CE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F3BA9D-9730-660D-86B3-3ED0B3C13220}"/>
              </a:ext>
            </a:extLst>
          </p:cNvPr>
          <p:cNvSpPr>
            <a:spLocks noGrp="1"/>
          </p:cNvSpPr>
          <p:nvPr>
            <p:ph type="dt" sz="half" idx="10"/>
          </p:nvPr>
        </p:nvSpPr>
        <p:spPr/>
        <p:txBody>
          <a:bodyPr/>
          <a:lstStyle/>
          <a:p>
            <a:fld id="{DF37549A-B302-694C-AB46-6E25F1DCA416}" type="datetimeFigureOut">
              <a:rPr lang="en-US" smtClean="0"/>
              <a:t>10/6/2023</a:t>
            </a:fld>
            <a:endParaRPr lang="en-US"/>
          </a:p>
        </p:txBody>
      </p:sp>
      <p:sp>
        <p:nvSpPr>
          <p:cNvPr id="5" name="Footer Placeholder 4">
            <a:extLst>
              <a:ext uri="{FF2B5EF4-FFF2-40B4-BE49-F238E27FC236}">
                <a16:creationId xmlns:a16="http://schemas.microsoft.com/office/drawing/2014/main" id="{7C495E31-E3F2-ABEB-BC9E-CDB9B5D730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AB1269-09D7-9ECC-4152-DEC18858C627}"/>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1550417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3104B-EE0F-C0CA-8F91-0AD473E2BC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231DB8-30D0-1734-068E-5D1DCFADD6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F52B04F-497D-417C-0C28-724E6E248C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C5077-E899-8C6C-1890-AAD1EB7D54F5}"/>
              </a:ext>
            </a:extLst>
          </p:cNvPr>
          <p:cNvSpPr>
            <a:spLocks noGrp="1"/>
          </p:cNvSpPr>
          <p:nvPr>
            <p:ph type="dt" sz="half" idx="10"/>
          </p:nvPr>
        </p:nvSpPr>
        <p:spPr/>
        <p:txBody>
          <a:bodyPr/>
          <a:lstStyle/>
          <a:p>
            <a:fld id="{DF37549A-B302-694C-AB46-6E25F1DCA416}" type="datetimeFigureOut">
              <a:rPr lang="en-US" smtClean="0"/>
              <a:t>10/6/2023</a:t>
            </a:fld>
            <a:endParaRPr lang="en-US"/>
          </a:p>
        </p:txBody>
      </p:sp>
      <p:sp>
        <p:nvSpPr>
          <p:cNvPr id="6" name="Footer Placeholder 5">
            <a:extLst>
              <a:ext uri="{FF2B5EF4-FFF2-40B4-BE49-F238E27FC236}">
                <a16:creationId xmlns:a16="http://schemas.microsoft.com/office/drawing/2014/main" id="{464FDCFF-DFD6-5E9D-2D75-1543DAA10A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627FBE-5A12-EFC2-6510-0210CBB79B81}"/>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25620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DE100-F739-92A8-02F3-849E7A443A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68E7E9-FC12-80ED-5A91-E6D30D5E11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84413B-980D-0D58-0DC4-6FCA530090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8E48D5-B0C9-FF9A-297A-7E95861FD2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455514-8A32-4323-7069-591B24B2A9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A92070-2A7E-B8A0-E0D5-EFA1F003F7D3}"/>
              </a:ext>
            </a:extLst>
          </p:cNvPr>
          <p:cNvSpPr>
            <a:spLocks noGrp="1"/>
          </p:cNvSpPr>
          <p:nvPr>
            <p:ph type="dt" sz="half" idx="10"/>
          </p:nvPr>
        </p:nvSpPr>
        <p:spPr/>
        <p:txBody>
          <a:bodyPr/>
          <a:lstStyle/>
          <a:p>
            <a:fld id="{DF37549A-B302-694C-AB46-6E25F1DCA416}" type="datetimeFigureOut">
              <a:rPr lang="en-US" smtClean="0"/>
              <a:t>10/6/2023</a:t>
            </a:fld>
            <a:endParaRPr lang="en-US"/>
          </a:p>
        </p:txBody>
      </p:sp>
      <p:sp>
        <p:nvSpPr>
          <p:cNvPr id="8" name="Footer Placeholder 7">
            <a:extLst>
              <a:ext uri="{FF2B5EF4-FFF2-40B4-BE49-F238E27FC236}">
                <a16:creationId xmlns:a16="http://schemas.microsoft.com/office/drawing/2014/main" id="{5717412F-8A65-64A5-7AE2-27F7414EE6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183249-F563-FC14-ACF8-D378017A4CC5}"/>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1698779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B575A-E356-D8B3-2563-58250FF075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4F6C31-2C26-8FDB-9365-619711E5CA0D}"/>
              </a:ext>
            </a:extLst>
          </p:cNvPr>
          <p:cNvSpPr>
            <a:spLocks noGrp="1"/>
          </p:cNvSpPr>
          <p:nvPr>
            <p:ph type="dt" sz="half" idx="10"/>
          </p:nvPr>
        </p:nvSpPr>
        <p:spPr/>
        <p:txBody>
          <a:bodyPr/>
          <a:lstStyle/>
          <a:p>
            <a:fld id="{DF37549A-B302-694C-AB46-6E25F1DCA416}" type="datetimeFigureOut">
              <a:rPr lang="en-US" smtClean="0"/>
              <a:t>10/6/2023</a:t>
            </a:fld>
            <a:endParaRPr lang="en-US"/>
          </a:p>
        </p:txBody>
      </p:sp>
      <p:sp>
        <p:nvSpPr>
          <p:cNvPr id="4" name="Footer Placeholder 3">
            <a:extLst>
              <a:ext uri="{FF2B5EF4-FFF2-40B4-BE49-F238E27FC236}">
                <a16:creationId xmlns:a16="http://schemas.microsoft.com/office/drawing/2014/main" id="{50913674-36DC-EC3C-E1C3-1224DB134BB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840AAD-8414-E59E-A822-1618848F611F}"/>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3490527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C56A2B-B3DB-8540-DBE5-F0D2A7226033}"/>
              </a:ext>
            </a:extLst>
          </p:cNvPr>
          <p:cNvSpPr>
            <a:spLocks noGrp="1"/>
          </p:cNvSpPr>
          <p:nvPr>
            <p:ph type="dt" sz="half" idx="10"/>
          </p:nvPr>
        </p:nvSpPr>
        <p:spPr/>
        <p:txBody>
          <a:bodyPr/>
          <a:lstStyle/>
          <a:p>
            <a:fld id="{DF37549A-B302-694C-AB46-6E25F1DCA416}" type="datetimeFigureOut">
              <a:rPr lang="en-US" smtClean="0"/>
              <a:t>10/6/2023</a:t>
            </a:fld>
            <a:endParaRPr lang="en-US"/>
          </a:p>
        </p:txBody>
      </p:sp>
      <p:sp>
        <p:nvSpPr>
          <p:cNvPr id="3" name="Footer Placeholder 2">
            <a:extLst>
              <a:ext uri="{FF2B5EF4-FFF2-40B4-BE49-F238E27FC236}">
                <a16:creationId xmlns:a16="http://schemas.microsoft.com/office/drawing/2014/main" id="{5AF0C6ED-5469-AFDF-16D8-15ED955928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3B62D47-C8EC-4A3D-1950-B9BE254CC6BE}"/>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2621032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2385E-49BA-0A9B-C37E-7AA1CFDC7F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4F74CEC-3B66-4CCE-6D84-996B1E3EE5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39FD3D-BC9A-91F2-F40B-86B233DB31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2345E4-87DD-F600-9A94-68F7CE5F785A}"/>
              </a:ext>
            </a:extLst>
          </p:cNvPr>
          <p:cNvSpPr>
            <a:spLocks noGrp="1"/>
          </p:cNvSpPr>
          <p:nvPr>
            <p:ph type="dt" sz="half" idx="10"/>
          </p:nvPr>
        </p:nvSpPr>
        <p:spPr/>
        <p:txBody>
          <a:bodyPr/>
          <a:lstStyle/>
          <a:p>
            <a:fld id="{DF37549A-B302-694C-AB46-6E25F1DCA416}" type="datetimeFigureOut">
              <a:rPr lang="en-US" smtClean="0"/>
              <a:t>10/6/2023</a:t>
            </a:fld>
            <a:endParaRPr lang="en-US"/>
          </a:p>
        </p:txBody>
      </p:sp>
      <p:sp>
        <p:nvSpPr>
          <p:cNvPr id="6" name="Footer Placeholder 5">
            <a:extLst>
              <a:ext uri="{FF2B5EF4-FFF2-40B4-BE49-F238E27FC236}">
                <a16:creationId xmlns:a16="http://schemas.microsoft.com/office/drawing/2014/main" id="{E0D4FD01-1F72-BA60-9D05-D0F1CFC427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2326AC-5AAA-EA0B-E69B-3ECC15CA407D}"/>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2441452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13830-DC9F-F711-1ACC-FC91F50073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FC88DE0-4179-B9FD-93F8-C6B5BBE073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DA9CB3-3B9E-22C6-D50A-1FAF9720B3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D70F47-8367-BDD2-124E-8305301520F0}"/>
              </a:ext>
            </a:extLst>
          </p:cNvPr>
          <p:cNvSpPr>
            <a:spLocks noGrp="1"/>
          </p:cNvSpPr>
          <p:nvPr>
            <p:ph type="dt" sz="half" idx="10"/>
          </p:nvPr>
        </p:nvSpPr>
        <p:spPr/>
        <p:txBody>
          <a:bodyPr/>
          <a:lstStyle/>
          <a:p>
            <a:fld id="{DF37549A-B302-694C-AB46-6E25F1DCA416}" type="datetimeFigureOut">
              <a:rPr lang="en-US" smtClean="0"/>
              <a:t>10/6/2023</a:t>
            </a:fld>
            <a:endParaRPr lang="en-US"/>
          </a:p>
        </p:txBody>
      </p:sp>
      <p:sp>
        <p:nvSpPr>
          <p:cNvPr id="6" name="Footer Placeholder 5">
            <a:extLst>
              <a:ext uri="{FF2B5EF4-FFF2-40B4-BE49-F238E27FC236}">
                <a16:creationId xmlns:a16="http://schemas.microsoft.com/office/drawing/2014/main" id="{EE7FD0B0-82ED-0745-C144-369D2FA689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53A3DB-3903-B06F-BF08-057FCB1DEFC2}"/>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3175148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D448BB-AB9F-F58A-7BC8-35A86130BF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64020D7-01A1-BF6C-8702-E78AC88700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7EF58C-F83D-0AD7-83D8-A1B5FED296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7549A-B302-694C-AB46-6E25F1DCA416}" type="datetimeFigureOut">
              <a:rPr lang="en-US" smtClean="0"/>
              <a:t>10/6/2023</a:t>
            </a:fld>
            <a:endParaRPr lang="en-US"/>
          </a:p>
        </p:txBody>
      </p:sp>
      <p:sp>
        <p:nvSpPr>
          <p:cNvPr id="5" name="Footer Placeholder 4">
            <a:extLst>
              <a:ext uri="{FF2B5EF4-FFF2-40B4-BE49-F238E27FC236}">
                <a16:creationId xmlns:a16="http://schemas.microsoft.com/office/drawing/2014/main" id="{B673D019-A77D-9666-8EB8-8281DA70E5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4BFC667-01B3-161F-80FC-3FAC2286C2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8CF239-CBA3-194A-BC2B-E745ADA57D0D}" type="slidenum">
              <a:rPr lang="en-US" smtClean="0"/>
              <a:t>‹#›</a:t>
            </a:fld>
            <a:endParaRPr lang="en-US"/>
          </a:p>
        </p:txBody>
      </p:sp>
    </p:spTree>
    <p:extLst>
      <p:ext uri="{BB962C8B-B14F-4D97-AF65-F5344CB8AC3E}">
        <p14:creationId xmlns:p14="http://schemas.microsoft.com/office/powerpoint/2010/main" val="4243135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cedik.ca.uky.edu/arts-disaster-recover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and Presenter">
            <a:extLst>
              <a:ext uri="{FF2B5EF4-FFF2-40B4-BE49-F238E27FC236}">
                <a16:creationId xmlns:a16="http://schemas.microsoft.com/office/drawing/2014/main" id="{19704E27-E299-C865-0F1B-E9FF21B13842}"/>
              </a:ext>
            </a:extLst>
          </p:cNvPr>
          <p:cNvSpPr txBox="1"/>
          <p:nvPr/>
        </p:nvSpPr>
        <p:spPr>
          <a:xfrm>
            <a:off x="0" y="1340732"/>
            <a:ext cx="12192000" cy="1446550"/>
          </a:xfrm>
          <a:prstGeom prst="rect">
            <a:avLst/>
          </a:prstGeom>
          <a:noFill/>
        </p:spPr>
        <p:txBody>
          <a:bodyPr wrap="square" rtlCol="0">
            <a:spAutoFit/>
          </a:bodyPr>
          <a:lstStyle/>
          <a:p>
            <a:pPr algn="ctr"/>
            <a:r>
              <a:rPr lang="en-US" sz="4400" b="1" dirty="0">
                <a:solidFill>
                  <a:schemeClr val="bg1"/>
                </a:solidFill>
                <a:latin typeface="Arial" panose="020B0604020202020204" pitchFamily="34" charset="0"/>
                <a:cs typeface="Arial" panose="020B0604020202020204" pitchFamily="34" charset="0"/>
              </a:rPr>
              <a:t>Roles and Responsibilities </a:t>
            </a:r>
          </a:p>
          <a:p>
            <a:pPr algn="ctr"/>
            <a:r>
              <a:rPr lang="en-US" sz="4400" b="1" dirty="0">
                <a:solidFill>
                  <a:schemeClr val="bg1"/>
                </a:solidFill>
                <a:latin typeface="Arial" panose="020B0604020202020204" pitchFamily="34" charset="0"/>
                <a:cs typeface="Arial" panose="020B0604020202020204" pitchFamily="34" charset="0"/>
              </a:rPr>
              <a:t>During Disasters</a:t>
            </a:r>
          </a:p>
        </p:txBody>
      </p:sp>
      <p:sp>
        <p:nvSpPr>
          <p:cNvPr id="7" name="Dept Name">
            <a:extLst>
              <a:ext uri="{FF2B5EF4-FFF2-40B4-BE49-F238E27FC236}">
                <a16:creationId xmlns:a16="http://schemas.microsoft.com/office/drawing/2014/main" id="{E4A020B2-9E22-DB48-62EF-76E5E26BD558}"/>
              </a:ext>
            </a:extLst>
          </p:cNvPr>
          <p:cNvSpPr txBox="1"/>
          <p:nvPr/>
        </p:nvSpPr>
        <p:spPr>
          <a:xfrm>
            <a:off x="0" y="3653184"/>
            <a:ext cx="12192000" cy="707886"/>
          </a:xfrm>
          <a:prstGeom prst="rect">
            <a:avLst/>
          </a:prstGeom>
          <a:noFill/>
        </p:spPr>
        <p:txBody>
          <a:bodyPr wrap="square" rtlCol="0">
            <a:spAutoFit/>
          </a:bodyPr>
          <a:lstStyle/>
          <a:p>
            <a:pPr algn="ctr"/>
            <a:endParaRPr lang="en-US" sz="1600" cap="all" dirty="0">
              <a:solidFill>
                <a:srgbClr val="B1C9E8"/>
              </a:solidFill>
              <a:latin typeface="Arial" panose="020B0604020202020204" pitchFamily="34" charset="0"/>
              <a:cs typeface="Arial" panose="020B0604020202020204" pitchFamily="34" charset="0"/>
            </a:endParaRPr>
          </a:p>
          <a:p>
            <a:pPr algn="ctr"/>
            <a:r>
              <a:rPr lang="en-US" sz="2400" cap="all" dirty="0">
                <a:solidFill>
                  <a:srgbClr val="B1C9E8"/>
                </a:solidFill>
                <a:latin typeface="Arial" panose="020B0604020202020204" pitchFamily="34" charset="0"/>
                <a:cs typeface="Arial" panose="020B0604020202020204" pitchFamily="34" charset="0"/>
              </a:rPr>
              <a:t>Regional extension directors</a:t>
            </a:r>
            <a:endParaRPr lang="en-US" sz="3600" dirty="0">
              <a:solidFill>
                <a:srgbClr val="B1C9E8"/>
              </a:solidFill>
              <a:latin typeface="Times New Roman" panose="02020603050405020304" pitchFamily="18" charset="0"/>
              <a:cs typeface="Times New Roman" panose="02020603050405020304" pitchFamily="18" charset="0"/>
            </a:endParaRPr>
          </a:p>
        </p:txBody>
      </p:sp>
      <p:grpSp>
        <p:nvGrpSpPr>
          <p:cNvPr id="18" name="Group 17">
            <a:extLst>
              <a:ext uri="{FF2B5EF4-FFF2-40B4-BE49-F238E27FC236}">
                <a16:creationId xmlns:a16="http://schemas.microsoft.com/office/drawing/2014/main" id="{D6196C2A-E009-9341-39C1-71F40368F212}"/>
              </a:ext>
            </a:extLst>
          </p:cNvPr>
          <p:cNvGrpSpPr/>
          <p:nvPr/>
        </p:nvGrpSpPr>
        <p:grpSpPr>
          <a:xfrm>
            <a:off x="4766788" y="2870789"/>
            <a:ext cx="2879605" cy="334028"/>
            <a:chOff x="4766788" y="2907959"/>
            <a:chExt cx="2879605" cy="334028"/>
          </a:xfrm>
        </p:grpSpPr>
        <p:cxnSp>
          <p:nvCxnSpPr>
            <p:cNvPr id="9" name="Straight Connector 8">
              <a:extLst>
                <a:ext uri="{FF2B5EF4-FFF2-40B4-BE49-F238E27FC236}">
                  <a16:creationId xmlns:a16="http://schemas.microsoft.com/office/drawing/2014/main" id="{73160781-4223-6D23-C74B-BE8E7596DEC4}"/>
                </a:ext>
              </a:extLst>
            </p:cNvPr>
            <p:cNvCxnSpPr>
              <a:cxnSpLocks/>
            </p:cNvCxnSpPr>
            <p:nvPr/>
          </p:nvCxnSpPr>
          <p:spPr>
            <a:xfrm>
              <a:off x="4766788" y="3074973"/>
              <a:ext cx="287960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39118EC9-9B01-8F35-8713-DA50663371BB}"/>
                </a:ext>
              </a:extLst>
            </p:cNvPr>
            <p:cNvGrpSpPr/>
            <p:nvPr/>
          </p:nvGrpSpPr>
          <p:grpSpPr>
            <a:xfrm>
              <a:off x="6039577" y="2907959"/>
              <a:ext cx="334028" cy="334028"/>
              <a:chOff x="5928986" y="2905694"/>
              <a:chExt cx="334028" cy="334028"/>
            </a:xfrm>
          </p:grpSpPr>
          <p:sp>
            <p:nvSpPr>
              <p:cNvPr id="10" name="Rectangle 9">
                <a:extLst>
                  <a:ext uri="{FF2B5EF4-FFF2-40B4-BE49-F238E27FC236}">
                    <a16:creationId xmlns:a16="http://schemas.microsoft.com/office/drawing/2014/main" id="{2707661D-5894-9533-CDA5-B42D08FF838A}"/>
                  </a:ext>
                </a:extLst>
              </p:cNvPr>
              <p:cNvSpPr/>
              <p:nvPr/>
            </p:nvSpPr>
            <p:spPr>
              <a:xfrm>
                <a:off x="5928986" y="3072708"/>
                <a:ext cx="167014" cy="167014"/>
              </a:xfrm>
              <a:prstGeom prst="rect">
                <a:avLst/>
              </a:prstGeom>
              <a:no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4134FDF-DA30-2D9C-D1DE-A80E717C8750}"/>
                  </a:ext>
                </a:extLst>
              </p:cNvPr>
              <p:cNvSpPr/>
              <p:nvPr/>
            </p:nvSpPr>
            <p:spPr>
              <a:xfrm>
                <a:off x="6096000" y="2905694"/>
                <a:ext cx="167014" cy="167014"/>
              </a:xfrm>
              <a:prstGeom prst="rect">
                <a:avLst/>
              </a:prstGeom>
              <a:no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5" name="TextBox 14">
            <a:extLst>
              <a:ext uri="{FF2B5EF4-FFF2-40B4-BE49-F238E27FC236}">
                <a16:creationId xmlns:a16="http://schemas.microsoft.com/office/drawing/2014/main" id="{03CF5D39-150B-05B8-BFA8-063D81D84E9A}"/>
              </a:ext>
            </a:extLst>
          </p:cNvPr>
          <p:cNvSpPr txBox="1"/>
          <p:nvPr/>
        </p:nvSpPr>
        <p:spPr>
          <a:xfrm>
            <a:off x="12957048" y="38404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6344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0DDBA-31D4-D731-9D24-7A914D6A42ED}"/>
              </a:ext>
            </a:extLst>
          </p:cNvPr>
          <p:cNvSpPr>
            <a:spLocks noGrp="1"/>
          </p:cNvSpPr>
          <p:nvPr>
            <p:ph type="title"/>
          </p:nvPr>
        </p:nvSpPr>
        <p:spPr/>
        <p:txBody>
          <a:bodyPr/>
          <a:lstStyle/>
          <a:p>
            <a:r>
              <a:rPr lang="en-US" b="1" dirty="0"/>
              <a:t>Agent Specific Expectations-Post Disaster </a:t>
            </a:r>
          </a:p>
        </p:txBody>
      </p:sp>
      <p:sp>
        <p:nvSpPr>
          <p:cNvPr id="3" name="Content Placeholder 2">
            <a:extLst>
              <a:ext uri="{FF2B5EF4-FFF2-40B4-BE49-F238E27FC236}">
                <a16:creationId xmlns:a16="http://schemas.microsoft.com/office/drawing/2014/main" id="{EDCEFBD7-E951-0D5A-7F89-68D0CE79D1E6}"/>
              </a:ext>
            </a:extLst>
          </p:cNvPr>
          <p:cNvSpPr>
            <a:spLocks noGrp="1"/>
          </p:cNvSpPr>
          <p:nvPr>
            <p:ph idx="1"/>
          </p:nvPr>
        </p:nvSpPr>
        <p:spPr/>
        <p:txBody>
          <a:bodyPr/>
          <a:lstStyle/>
          <a:p>
            <a:r>
              <a:rPr lang="en-US" b="1" u="sng" dirty="0"/>
              <a:t>ANR/</a:t>
            </a:r>
            <a:r>
              <a:rPr lang="en-US" b="1" u="sng" dirty="0" err="1"/>
              <a:t>Hort</a:t>
            </a:r>
            <a:r>
              <a:rPr lang="en-US" b="1" u="sng" dirty="0"/>
              <a:t>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assist with issues related to livestock/pets.</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offer programming at evacuation shelters/temporary housing.</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provide education information and materials, (livestock &amp; crop issues, pesticide &amp; chemical safety, electrical safety, water quality, septic &amp; sewage, sandbagging safety, etc.).</a:t>
            </a: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organize information and notify the public about how to get information and where to go for referrals.</a:t>
            </a:r>
          </a:p>
          <a:p>
            <a:pPr lvl="1"/>
            <a:endParaRPr lang="en-US" dirty="0"/>
          </a:p>
        </p:txBody>
      </p:sp>
    </p:spTree>
    <p:extLst>
      <p:ext uri="{BB962C8B-B14F-4D97-AF65-F5344CB8AC3E}">
        <p14:creationId xmlns:p14="http://schemas.microsoft.com/office/powerpoint/2010/main" val="1171652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C7F1E-B36E-BA05-D7CC-24B2C1F3250E}"/>
              </a:ext>
            </a:extLst>
          </p:cNvPr>
          <p:cNvSpPr>
            <a:spLocks noGrp="1"/>
          </p:cNvSpPr>
          <p:nvPr>
            <p:ph type="title"/>
          </p:nvPr>
        </p:nvSpPr>
        <p:spPr/>
        <p:txBody>
          <a:bodyPr/>
          <a:lstStyle/>
          <a:p>
            <a:r>
              <a:rPr lang="en-US" b="1" dirty="0"/>
              <a:t>Agent Specific Expectations-Post Disaster </a:t>
            </a:r>
            <a:endParaRPr lang="en-US" dirty="0"/>
          </a:p>
        </p:txBody>
      </p:sp>
      <p:sp>
        <p:nvSpPr>
          <p:cNvPr id="3" name="Content Placeholder 2">
            <a:extLst>
              <a:ext uri="{FF2B5EF4-FFF2-40B4-BE49-F238E27FC236}">
                <a16:creationId xmlns:a16="http://schemas.microsoft.com/office/drawing/2014/main" id="{9E90464D-2C17-F466-E55F-B4FFE5834766}"/>
              </a:ext>
            </a:extLst>
          </p:cNvPr>
          <p:cNvSpPr>
            <a:spLocks noGrp="1"/>
          </p:cNvSpPr>
          <p:nvPr>
            <p:ph idx="1"/>
          </p:nvPr>
        </p:nvSpPr>
        <p:spPr/>
        <p:txBody>
          <a:bodyPr/>
          <a:lstStyle/>
          <a:p>
            <a:r>
              <a:rPr lang="en-US" b="1" u="sng" dirty="0"/>
              <a:t>ANR/</a:t>
            </a:r>
            <a:r>
              <a:rPr lang="en-US" b="1" u="sng" dirty="0" err="1"/>
              <a:t>Hort</a:t>
            </a:r>
            <a:r>
              <a:rPr lang="en-US" b="1" u="sng" dirty="0"/>
              <a:t>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Listen:  People come with unmet needs and Extension Agents can steer them in the right direction to meet their need.</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support ecosystem recovery efforts.</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provide expertise on topics related to Agriculture.</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engage with local public officials on disaster recovery.</a:t>
            </a: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support community resiliency/recovery efforts.</a:t>
            </a:r>
          </a:p>
          <a:p>
            <a:pPr lvl="1"/>
            <a:endParaRPr lang="en-US" dirty="0"/>
          </a:p>
        </p:txBody>
      </p:sp>
    </p:spTree>
    <p:extLst>
      <p:ext uri="{BB962C8B-B14F-4D97-AF65-F5344CB8AC3E}">
        <p14:creationId xmlns:p14="http://schemas.microsoft.com/office/powerpoint/2010/main" val="3048744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3225D-C3E2-C175-7D6F-2A6B45446BE3}"/>
              </a:ext>
            </a:extLst>
          </p:cNvPr>
          <p:cNvSpPr>
            <a:spLocks noGrp="1"/>
          </p:cNvSpPr>
          <p:nvPr>
            <p:ph type="title"/>
          </p:nvPr>
        </p:nvSpPr>
        <p:spPr/>
        <p:txBody>
          <a:bodyPr/>
          <a:lstStyle/>
          <a:p>
            <a:r>
              <a:rPr kumimoji="0" lang="en-US" sz="4400" b="1" i="0" u="none" strike="noStrike" kern="1200" cap="none" spc="0" normalizeH="0" baseline="0" noProof="0">
                <a:ln>
                  <a:noFill/>
                </a:ln>
                <a:solidFill>
                  <a:prstClr val="black"/>
                </a:solidFill>
                <a:effectLst/>
                <a:uLnTx/>
                <a:uFillTx/>
                <a:latin typeface="Calibri Light" panose="020F0302020204030204"/>
                <a:ea typeface="+mj-ea"/>
                <a:cs typeface="+mj-cs"/>
              </a:rPr>
              <a:t>Agent Specific Expectations-Post Disaster </a:t>
            </a:r>
            <a:endParaRPr lang="en-US"/>
          </a:p>
        </p:txBody>
      </p:sp>
      <p:sp>
        <p:nvSpPr>
          <p:cNvPr id="3" name="Content Placeholder 2">
            <a:extLst>
              <a:ext uri="{FF2B5EF4-FFF2-40B4-BE49-F238E27FC236}">
                <a16:creationId xmlns:a16="http://schemas.microsoft.com/office/drawing/2014/main" id="{A068E104-7C54-7B6C-E344-03D4C8BCD9F4}"/>
              </a:ext>
            </a:extLst>
          </p:cNvPr>
          <p:cNvSpPr>
            <a:spLocks noGrp="1"/>
          </p:cNvSpPr>
          <p:nvPr>
            <p:ph idx="1"/>
          </p:nvPr>
        </p:nvSpPr>
        <p:spPr/>
        <p:txBody>
          <a:bodyPr/>
          <a:lstStyle/>
          <a:p>
            <a:r>
              <a:rPr lang="en-US" b="1" u="sng" dirty="0"/>
              <a:t>4-H Youth Development and Community Arts</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offer programming at evacuation shelters/temporary housing.</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support ecosystem recovery efforts.</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provide expertise on topics related to Youth </a:t>
            </a:r>
            <a:r>
              <a:rPr lang="en-US" sz="2400" dirty="0">
                <a:latin typeface="Calibri" panose="020F0502020204030204" pitchFamily="34" charset="0"/>
                <a:ea typeface="Calibri" panose="020F0502020204030204" pitchFamily="34" charset="0"/>
                <a:cs typeface="Times New Roman" panose="02020603050405020304" pitchFamily="18" charset="0"/>
              </a:rPr>
              <a:t>D</a:t>
            </a:r>
            <a:r>
              <a:rPr lang="en-US" sz="2400" dirty="0">
                <a:effectLst/>
                <a:latin typeface="Calibri" panose="020F0502020204030204" pitchFamily="34" charset="0"/>
                <a:ea typeface="Calibri" panose="020F0502020204030204" pitchFamily="34" charset="0"/>
                <a:cs typeface="Times New Roman" panose="02020603050405020304" pitchFamily="18" charset="0"/>
              </a:rPr>
              <a:t>evelopment, (mental health, pet care, clean-up topics, etc.) or </a:t>
            </a:r>
            <a:r>
              <a:rPr lang="en-US" sz="2400" dirty="0">
                <a:latin typeface="Calibri" panose="020F0502020204030204" pitchFamily="34" charset="0"/>
                <a:ea typeface="Calibri" panose="020F0502020204030204" pitchFamily="34" charset="0"/>
                <a:cs typeface="Times New Roman" panose="02020603050405020304" pitchFamily="18" charset="0"/>
              </a:rPr>
              <a:t>C</a:t>
            </a:r>
            <a:r>
              <a:rPr lang="en-US" sz="2400" dirty="0">
                <a:effectLst/>
                <a:latin typeface="Calibri" panose="020F0502020204030204" pitchFamily="34" charset="0"/>
                <a:ea typeface="Calibri" panose="020F0502020204030204" pitchFamily="34" charset="0"/>
                <a:cs typeface="Times New Roman" panose="02020603050405020304" pitchFamily="18" charset="0"/>
              </a:rPr>
              <a:t>ommunity Arts (historical records/archival cleanup, art assessment &amp; relief aid, mental health) </a:t>
            </a: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engage with local public officials on disaster recovery.</a:t>
            </a:r>
          </a:p>
          <a:p>
            <a:pPr lvl="1"/>
            <a:endParaRPr lang="en-US" dirty="0"/>
          </a:p>
        </p:txBody>
      </p:sp>
    </p:spTree>
    <p:extLst>
      <p:ext uri="{BB962C8B-B14F-4D97-AF65-F5344CB8AC3E}">
        <p14:creationId xmlns:p14="http://schemas.microsoft.com/office/powerpoint/2010/main" val="3114618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8E5BB-191E-8F2E-29E7-CBD5E319E508}"/>
              </a:ext>
            </a:extLst>
          </p:cNvPr>
          <p:cNvSpPr>
            <a:spLocks noGrp="1"/>
          </p:cNvSpPr>
          <p:nvPr>
            <p:ph type="title"/>
          </p:nvPr>
        </p:nvSpPr>
        <p:spPr/>
        <p:txBody>
          <a:bodyPr/>
          <a:lstStyle/>
          <a:p>
            <a:r>
              <a:rPr kumimoji="0" lang="en-US" sz="4400" b="1" i="0" u="none" strike="noStrike" kern="1200" cap="none" spc="0" normalizeH="0" baseline="0" noProof="0">
                <a:ln>
                  <a:noFill/>
                </a:ln>
                <a:solidFill>
                  <a:prstClr val="black"/>
                </a:solidFill>
                <a:effectLst/>
                <a:uLnTx/>
                <a:uFillTx/>
                <a:latin typeface="Calibri Light" panose="020F0302020204030204"/>
                <a:ea typeface="+mj-ea"/>
                <a:cs typeface="+mj-cs"/>
              </a:rPr>
              <a:t>Agent Specific Expectations-Post Disaster </a:t>
            </a:r>
            <a:endParaRPr lang="en-US"/>
          </a:p>
        </p:txBody>
      </p:sp>
      <p:sp>
        <p:nvSpPr>
          <p:cNvPr id="3" name="Content Placeholder 2">
            <a:extLst>
              <a:ext uri="{FF2B5EF4-FFF2-40B4-BE49-F238E27FC236}">
                <a16:creationId xmlns:a16="http://schemas.microsoft.com/office/drawing/2014/main" id="{00E9683B-9376-D6AA-75B5-0CBCB6536761}"/>
              </a:ext>
            </a:extLst>
          </p:cNvPr>
          <p:cNvSpPr>
            <a:spLocks noGrp="1"/>
          </p:cNvSpPr>
          <p:nvPr>
            <p:ph idx="1"/>
          </p:nvPr>
        </p:nvSpPr>
        <p:spPr/>
        <p:txBody>
          <a:bodyPr/>
          <a:lstStyle/>
          <a:p>
            <a:r>
              <a:rPr lang="en-US" b="1" u="sng" dirty="0"/>
              <a:t>4-H Youth Development and Community Arts</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support community resiliency/recovery efforts.</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provide educational information and materials.</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organize information and notify the public about how to get information and where to go for referrals.</a:t>
            </a: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Listen:  People come with unmet needs and Extension Agents can steer them in the right direction to meet their need.</a:t>
            </a: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rPr>
              <a:t>https://cedik.ca.uky.edu/arts-disaster-recovery</a:t>
            </a:r>
            <a:r>
              <a:rPr lang="en-US" sz="2400" dirty="0">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dirty="0"/>
          </a:p>
        </p:txBody>
      </p:sp>
    </p:spTree>
    <p:extLst>
      <p:ext uri="{BB962C8B-B14F-4D97-AF65-F5344CB8AC3E}">
        <p14:creationId xmlns:p14="http://schemas.microsoft.com/office/powerpoint/2010/main" val="2492118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215D9-4AFB-2D10-78C4-38E7B98F434C}"/>
              </a:ext>
            </a:extLst>
          </p:cNvPr>
          <p:cNvSpPr>
            <a:spLocks noGrp="1"/>
          </p:cNvSpPr>
          <p:nvPr>
            <p:ph type="title"/>
          </p:nvPr>
        </p:nvSpPr>
        <p:spPr/>
        <p:txBody>
          <a:bodyPr/>
          <a:lstStyle/>
          <a:p>
            <a:r>
              <a:rPr kumimoji="0" lang="en-US" sz="4400" b="1" i="0" u="none" strike="noStrike" kern="1200" cap="none" spc="0" normalizeH="0" baseline="0" noProof="0" dirty="0">
                <a:ln>
                  <a:noFill/>
                </a:ln>
                <a:solidFill>
                  <a:prstClr val="black"/>
                </a:solidFill>
                <a:effectLst/>
                <a:uLnTx/>
                <a:uFillTx/>
                <a:latin typeface="Calibri Light" panose="020F0302020204030204"/>
                <a:ea typeface="+mj-ea"/>
                <a:cs typeface="+mj-cs"/>
              </a:rPr>
              <a:t>Agent Specific Expectations-Post Disaster </a:t>
            </a:r>
            <a:endParaRPr lang="en-US" dirty="0"/>
          </a:p>
        </p:txBody>
      </p:sp>
      <p:sp>
        <p:nvSpPr>
          <p:cNvPr id="3" name="Content Placeholder 2">
            <a:extLst>
              <a:ext uri="{FF2B5EF4-FFF2-40B4-BE49-F238E27FC236}">
                <a16:creationId xmlns:a16="http://schemas.microsoft.com/office/drawing/2014/main" id="{3B02457D-B03B-977F-C8E1-4E29EDDD9FFB}"/>
              </a:ext>
            </a:extLst>
          </p:cNvPr>
          <p:cNvSpPr>
            <a:spLocks noGrp="1"/>
          </p:cNvSpPr>
          <p:nvPr>
            <p:ph idx="1"/>
          </p:nvPr>
        </p:nvSpPr>
        <p:spPr/>
        <p:txBody>
          <a:bodyPr/>
          <a:lstStyle/>
          <a:p>
            <a:r>
              <a:rPr lang="en-US" b="1" u="sng" dirty="0"/>
              <a:t>Family and Consumer Sciences </a:t>
            </a:r>
          </a:p>
          <a:p>
            <a:pPr marL="800100" lvl="1" indent="-342900">
              <a:lnSpc>
                <a:spcPct val="107000"/>
              </a:lnSpc>
              <a:spcBef>
                <a:spcPts val="0"/>
              </a:spcBef>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Extension Agents should offer programming at evacuation shelters/temporary housing.</a:t>
            </a:r>
          </a:p>
          <a:p>
            <a:pPr marL="800100" lvl="1" indent="-342900">
              <a:lnSpc>
                <a:spcPct val="107000"/>
              </a:lnSpc>
              <a:spcBef>
                <a:spcPts val="0"/>
              </a:spcBef>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Extension Agents should provide expertise on topics related to Family and Consumer Sciences, (resource management, clean-up topics, food safety, finance and insurance, etc.).</a:t>
            </a:r>
          </a:p>
          <a:p>
            <a:pPr marL="800100" lvl="1" indent="-342900">
              <a:lnSpc>
                <a:spcPct val="107000"/>
              </a:lnSpc>
              <a:spcBef>
                <a:spcPts val="0"/>
              </a:spcBef>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Mental Health Resources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Extension Agents should engage with local public officials on disaster recovery.</a:t>
            </a:r>
          </a:p>
          <a:p>
            <a:pPr marL="800100" lvl="1" indent="-342900">
              <a:lnSpc>
                <a:spcPct val="107000"/>
              </a:lnSpc>
              <a:spcBef>
                <a:spcPts val="0"/>
              </a:spcBef>
              <a:spcAft>
                <a:spcPts val="80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Extension Agents should support community resiliency/recovery efforts.</a:t>
            </a:r>
          </a:p>
          <a:p>
            <a:pPr lvl="1"/>
            <a:endParaRPr lang="en-US" dirty="0"/>
          </a:p>
        </p:txBody>
      </p:sp>
    </p:spTree>
    <p:extLst>
      <p:ext uri="{BB962C8B-B14F-4D97-AF65-F5344CB8AC3E}">
        <p14:creationId xmlns:p14="http://schemas.microsoft.com/office/powerpoint/2010/main" val="214157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A329A-E7D2-00E0-DC07-3A2F657A1049}"/>
              </a:ext>
            </a:extLst>
          </p:cNvPr>
          <p:cNvSpPr>
            <a:spLocks noGrp="1"/>
          </p:cNvSpPr>
          <p:nvPr>
            <p:ph type="title"/>
          </p:nvPr>
        </p:nvSpPr>
        <p:spPr/>
        <p:txBody>
          <a:bodyPr/>
          <a:lstStyle/>
          <a:p>
            <a:r>
              <a:rPr kumimoji="0" lang="en-US" sz="4400" b="1" i="0" u="none" strike="noStrike" kern="1200" cap="none" spc="0" normalizeH="0" baseline="0" noProof="0" dirty="0">
                <a:ln>
                  <a:noFill/>
                </a:ln>
                <a:solidFill>
                  <a:prstClr val="black"/>
                </a:solidFill>
                <a:effectLst/>
                <a:uLnTx/>
                <a:uFillTx/>
                <a:latin typeface="Calibri Light" panose="020F0302020204030204"/>
                <a:ea typeface="+mj-ea"/>
                <a:cs typeface="+mj-cs"/>
              </a:rPr>
              <a:t>Agent Specific Expectations-Post Disaster </a:t>
            </a:r>
            <a:endParaRPr lang="en-US" dirty="0"/>
          </a:p>
        </p:txBody>
      </p:sp>
      <p:sp>
        <p:nvSpPr>
          <p:cNvPr id="3" name="Content Placeholder 2">
            <a:extLst>
              <a:ext uri="{FF2B5EF4-FFF2-40B4-BE49-F238E27FC236}">
                <a16:creationId xmlns:a16="http://schemas.microsoft.com/office/drawing/2014/main" id="{06300A87-A7D9-F7F0-6344-E42317EA9EA6}"/>
              </a:ext>
            </a:extLst>
          </p:cNvPr>
          <p:cNvSpPr>
            <a:spLocks noGrp="1"/>
          </p:cNvSpPr>
          <p:nvPr>
            <p:ph idx="1"/>
          </p:nvPr>
        </p:nvSpPr>
        <p:spPr/>
        <p:txBody>
          <a:bodyPr/>
          <a:lstStyle/>
          <a:p>
            <a:r>
              <a:rPr lang="en-US" b="1" u="sng" dirty="0"/>
              <a:t>Family and Consumer Sciences </a:t>
            </a:r>
          </a:p>
          <a:p>
            <a:pPr marL="800100" lvl="1" indent="-342900">
              <a:lnSpc>
                <a:spcPct val="107000"/>
              </a:lnSpc>
              <a:spcBef>
                <a:spcPts val="0"/>
              </a:spcBef>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Extension Agents should provide educational information and materials.</a:t>
            </a:r>
          </a:p>
          <a:p>
            <a:pPr marL="800100" lvl="1" indent="-342900">
              <a:lnSpc>
                <a:spcPct val="107000"/>
              </a:lnSpc>
              <a:spcBef>
                <a:spcPts val="0"/>
              </a:spcBef>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Extension Agents should organize information and notify the public about how to get information and where to go for referrals.</a:t>
            </a:r>
          </a:p>
          <a:p>
            <a:pPr marL="800100" lvl="1" indent="-342900">
              <a:lnSpc>
                <a:spcPct val="107000"/>
              </a:lnSpc>
              <a:spcBef>
                <a:spcPts val="0"/>
              </a:spcBef>
              <a:spcAft>
                <a:spcPts val="80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Extension Agents should Listen:  People come with unmet needs and Extension Agents can steer them in the right direction to meet their need.</a:t>
            </a:r>
          </a:p>
          <a:p>
            <a:pPr lvl="1"/>
            <a:endParaRPr lang="en-US" dirty="0"/>
          </a:p>
        </p:txBody>
      </p:sp>
    </p:spTree>
    <p:extLst>
      <p:ext uri="{BB962C8B-B14F-4D97-AF65-F5344CB8AC3E}">
        <p14:creationId xmlns:p14="http://schemas.microsoft.com/office/powerpoint/2010/main" val="109981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D428C-F0C3-E6F3-DA25-60DA433F3FEA}"/>
              </a:ext>
            </a:extLst>
          </p:cNvPr>
          <p:cNvSpPr>
            <a:spLocks noGrp="1"/>
          </p:cNvSpPr>
          <p:nvPr>
            <p:ph type="title"/>
          </p:nvPr>
        </p:nvSpPr>
        <p:spPr/>
        <p:txBody>
          <a:bodyPr/>
          <a:lstStyle/>
          <a:p>
            <a:r>
              <a:rPr lang="en-US" b="1" u="sng" dirty="0">
                <a:latin typeface="Arial" panose="020B0604020202020204" pitchFamily="34" charset="0"/>
                <a:cs typeface="Arial" panose="020B0604020202020204" pitchFamily="34" charset="0"/>
              </a:rPr>
              <a:t>What to do if you don’t know what to do….</a:t>
            </a:r>
          </a:p>
        </p:txBody>
      </p:sp>
      <p:sp>
        <p:nvSpPr>
          <p:cNvPr id="3" name="Content Placeholder 2">
            <a:extLst>
              <a:ext uri="{FF2B5EF4-FFF2-40B4-BE49-F238E27FC236}">
                <a16:creationId xmlns:a16="http://schemas.microsoft.com/office/drawing/2014/main" id="{13E8230F-CE33-F5F0-B81A-1EB1D7710746}"/>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  </a:t>
            </a:r>
          </a:p>
          <a:p>
            <a:pPr marL="0" indent="0">
              <a:buNone/>
            </a:pPr>
            <a:endParaRPr lang="en-US" dirty="0">
              <a:latin typeface="Times New Roman" panose="02020603050405020304" pitchFamily="18" charset="0"/>
              <a:cs typeface="Times New Roman" panose="02020603050405020304" pitchFamily="18" charset="0"/>
            </a:endParaRPr>
          </a:p>
          <a:p>
            <a:r>
              <a:rPr lang="en-US" sz="3200" u="sng" dirty="0">
                <a:latin typeface="Times New Roman" panose="02020603050405020304" pitchFamily="18" charset="0"/>
                <a:cs typeface="Times New Roman" panose="02020603050405020304" pitchFamily="18" charset="0"/>
              </a:rPr>
              <a:t>Always call your AED if you need guidance, support or direction.   </a:t>
            </a:r>
          </a:p>
        </p:txBody>
      </p:sp>
    </p:spTree>
    <p:extLst>
      <p:ext uri="{BB962C8B-B14F-4D97-AF65-F5344CB8AC3E}">
        <p14:creationId xmlns:p14="http://schemas.microsoft.com/office/powerpoint/2010/main" val="2631087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and Presenter">
            <a:extLst>
              <a:ext uri="{FF2B5EF4-FFF2-40B4-BE49-F238E27FC236}">
                <a16:creationId xmlns:a16="http://schemas.microsoft.com/office/drawing/2014/main" id="{07DABE88-B8DB-2AA9-183A-68F9A0201400}"/>
              </a:ext>
            </a:extLst>
          </p:cNvPr>
          <p:cNvSpPr txBox="1"/>
          <p:nvPr/>
        </p:nvSpPr>
        <p:spPr>
          <a:xfrm>
            <a:off x="150830" y="93987"/>
            <a:ext cx="11953186" cy="5642570"/>
          </a:xfrm>
          <a:prstGeom prst="rect">
            <a:avLst/>
          </a:prstGeom>
          <a:noFill/>
        </p:spPr>
        <p:txBody>
          <a:bodyPr wrap="square" rtlCol="0">
            <a:spAutoFit/>
          </a:bodyPr>
          <a:lstStyle/>
          <a:p>
            <a:pPr marR="0" lvl="1">
              <a:lnSpc>
                <a:spcPct val="115000"/>
              </a:lnSpc>
              <a:spcBef>
                <a:spcPts val="0"/>
              </a:spcBef>
              <a:spcAft>
                <a:spcPts val="1000"/>
              </a:spcAft>
            </a:pPr>
            <a:r>
              <a:rPr lang="en-US" sz="4400" b="1" u="sng" dirty="0">
                <a:latin typeface="Arial" panose="020B0604020202020204" pitchFamily="34" charset="0"/>
                <a:cs typeface="Arial" panose="020B0604020202020204" pitchFamily="34" charset="0"/>
              </a:rPr>
              <a:t>Communication</a:t>
            </a:r>
            <a:r>
              <a:rPr lang="en-US" sz="4400" b="1" dirty="0">
                <a:latin typeface="Arial" panose="020B0604020202020204" pitchFamily="34" charset="0"/>
                <a:cs typeface="Arial" panose="020B0604020202020204" pitchFamily="34" charset="0"/>
              </a:rPr>
              <a:t> </a:t>
            </a:r>
          </a:p>
          <a:p>
            <a:pPr marR="0" lvl="1">
              <a:lnSpc>
                <a:spcPct val="115000"/>
              </a:lnSpc>
              <a:spcBef>
                <a:spcPts val="0"/>
              </a:spcBef>
              <a:spcAft>
                <a:spcPts val="1000"/>
              </a:spcAft>
            </a:pPr>
            <a:r>
              <a:rPr lang="en-US" sz="2800" b="1" i="1" dirty="0">
                <a:latin typeface="Arial" panose="020B0604020202020204" pitchFamily="34" charset="0"/>
                <a:cs typeface="Arial" panose="020B0604020202020204" pitchFamily="34" charset="0"/>
              </a:rPr>
              <a:t>(reporting/notification procedures)</a:t>
            </a:r>
          </a:p>
          <a:p>
            <a:pPr marL="342900" indent="-342900">
              <a:buFont typeface="Arial" panose="020B0604020202020204" pitchFamily="34" charset="0"/>
              <a:buChar char="•"/>
            </a:pPr>
            <a:r>
              <a:rPr lang="en-US" sz="2800" dirty="0">
                <a:latin typeface="Times New Roman" panose="02020603050405020304" pitchFamily="18" charset="0"/>
                <a:ea typeface="MercuryDisplay-Italic"/>
                <a:cs typeface="Times New Roman" panose="02020603050405020304" pitchFamily="18" charset="0"/>
              </a:rPr>
              <a:t>Initial Communication is key at the beginning of a disaster.  </a:t>
            </a:r>
          </a:p>
          <a:p>
            <a:pPr marL="342900" indent="-342900">
              <a:buFont typeface="Arial" panose="020B0604020202020204" pitchFamily="34" charset="0"/>
              <a:buChar char="•"/>
            </a:pPr>
            <a:r>
              <a:rPr lang="en-US" sz="2800" dirty="0">
                <a:effectLst/>
                <a:latin typeface="Times New Roman" panose="02020603050405020304" pitchFamily="18" charset="0"/>
                <a:ea typeface="MercuryDisplay-Italic"/>
                <a:cs typeface="Times New Roman" panose="02020603050405020304" pitchFamily="18" charset="0"/>
              </a:rPr>
              <a:t>The first step is making sure all employees are accounted for and in touch with supervisors.  </a:t>
            </a:r>
            <a:endParaRPr lang="en-US" sz="2800" dirty="0">
              <a:latin typeface="Times New Roman" panose="02020603050405020304" pitchFamily="18" charset="0"/>
              <a:ea typeface="MercuryDisplay-Italic"/>
              <a:cs typeface="Times New Roman" panose="02020603050405020304" pitchFamily="18" charset="0"/>
            </a:endParaRPr>
          </a:p>
          <a:p>
            <a:pPr marL="342900" indent="-342900">
              <a:buFont typeface="Arial" panose="020B0604020202020204" pitchFamily="34" charset="0"/>
              <a:buChar char="•"/>
            </a:pPr>
            <a:r>
              <a:rPr lang="en-US" sz="2800" dirty="0">
                <a:effectLst/>
                <a:latin typeface="Times New Roman" panose="02020603050405020304" pitchFamily="18" charset="0"/>
                <a:ea typeface="MercuryDisplay-Italic"/>
                <a:cs typeface="Times New Roman" panose="02020603050405020304" pitchFamily="18" charset="0"/>
              </a:rPr>
              <a:t>The annual County Disaster Preparedness Plan </a:t>
            </a:r>
            <a:r>
              <a:rPr lang="en-US" sz="2800" dirty="0">
                <a:latin typeface="Times New Roman" panose="02020603050405020304" pitchFamily="18" charset="0"/>
                <a:ea typeface="MercuryDisplay-Italic"/>
                <a:cs typeface="Times New Roman" panose="02020603050405020304" pitchFamily="18" charset="0"/>
              </a:rPr>
              <a:t>should have a plan on what to do in the event of disaster.   </a:t>
            </a:r>
          </a:p>
          <a:p>
            <a:pPr marL="342900" indent="-342900">
              <a:buFont typeface="Arial" panose="020B0604020202020204" pitchFamily="34" charset="0"/>
              <a:buChar char="•"/>
            </a:pPr>
            <a:r>
              <a:rPr lang="en-US" sz="2800" dirty="0">
                <a:effectLst/>
                <a:latin typeface="Times New Roman" panose="02020603050405020304" pitchFamily="18" charset="0"/>
                <a:ea typeface="MercuryDisplay-Italic"/>
                <a:cs typeface="Times New Roman" panose="02020603050405020304" pitchFamily="18" charset="0"/>
              </a:rPr>
              <a:t>A phone tree for each office should be established</a:t>
            </a:r>
            <a:r>
              <a:rPr lang="en-US" sz="2800" dirty="0">
                <a:latin typeface="Times New Roman" panose="02020603050405020304" pitchFamily="18" charset="0"/>
                <a:ea typeface="MercuryDisplay-Italic"/>
                <a:cs typeface="Times New Roman" panose="02020603050405020304" pitchFamily="18" charset="0"/>
              </a:rPr>
              <a:t>, who to contact to confirm everyone is okay.    </a:t>
            </a:r>
          </a:p>
          <a:p>
            <a:pPr marL="342900" indent="-342900">
              <a:buFont typeface="Arial" panose="020B0604020202020204" pitchFamily="34" charset="0"/>
              <a:buChar char="•"/>
            </a:pPr>
            <a:r>
              <a:rPr lang="en-US" sz="2800" dirty="0">
                <a:effectLst/>
                <a:latin typeface="Times New Roman" panose="02020603050405020304" pitchFamily="18" charset="0"/>
                <a:ea typeface="MercuryDisplay-Italic"/>
                <a:cs typeface="Times New Roman" panose="02020603050405020304" pitchFamily="18" charset="0"/>
              </a:rPr>
              <a:t>Multiple avenues of communication should be available to all local employees, cell phone, home phone, emai</a:t>
            </a:r>
            <a:r>
              <a:rPr lang="en-US" sz="2800" dirty="0">
                <a:latin typeface="Times New Roman" panose="02020603050405020304" pitchFamily="18" charset="0"/>
                <a:ea typeface="MercuryDisplay-Italic"/>
                <a:cs typeface="Times New Roman" panose="02020603050405020304" pitchFamily="18" charset="0"/>
              </a:rPr>
              <a:t>l, address.    </a:t>
            </a:r>
            <a:endParaRPr lang="en-US" sz="2800" dirty="0">
              <a:effectLst/>
              <a:latin typeface="Times New Roman" panose="02020603050405020304" pitchFamily="18" charset="0"/>
              <a:ea typeface="MercuryDisplay-Italic"/>
              <a:cs typeface="Times New Roman" panose="02020603050405020304" pitchFamily="18" charset="0"/>
            </a:endParaRPr>
          </a:p>
        </p:txBody>
      </p:sp>
    </p:spTree>
    <p:extLst>
      <p:ext uri="{BB962C8B-B14F-4D97-AF65-F5344CB8AC3E}">
        <p14:creationId xmlns:p14="http://schemas.microsoft.com/office/powerpoint/2010/main" val="3644251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and Presenter">
            <a:extLst>
              <a:ext uri="{FF2B5EF4-FFF2-40B4-BE49-F238E27FC236}">
                <a16:creationId xmlns:a16="http://schemas.microsoft.com/office/drawing/2014/main" id="{07DABE88-B8DB-2AA9-183A-68F9A0201400}"/>
              </a:ext>
            </a:extLst>
          </p:cNvPr>
          <p:cNvSpPr txBox="1"/>
          <p:nvPr/>
        </p:nvSpPr>
        <p:spPr>
          <a:xfrm>
            <a:off x="75414" y="0"/>
            <a:ext cx="12116586" cy="5965736"/>
          </a:xfrm>
          <a:prstGeom prst="rect">
            <a:avLst/>
          </a:prstGeom>
          <a:noFill/>
        </p:spPr>
        <p:txBody>
          <a:bodyPr wrap="square" rtlCol="0">
            <a:spAutoFit/>
          </a:bodyPr>
          <a:lstStyle/>
          <a:p>
            <a:pPr>
              <a:spcBef>
                <a:spcPts val="0"/>
              </a:spcBef>
              <a:spcAft>
                <a:spcPts val="0"/>
              </a:spcAft>
            </a:pPr>
            <a:endParaRPr lang="en-US" dirty="0">
              <a:effectLst/>
            </a:endParaRPr>
          </a:p>
          <a:p>
            <a:pPr marR="0" lvl="1">
              <a:lnSpc>
                <a:spcPct val="115000"/>
              </a:lnSpc>
              <a:spcBef>
                <a:spcPts val="0"/>
              </a:spcBef>
              <a:spcAft>
                <a:spcPts val="1000"/>
              </a:spcAft>
            </a:pPr>
            <a:r>
              <a:rPr lang="en-US" sz="4400" b="1" u="sng" dirty="0">
                <a:latin typeface="Arial" panose="020B0604020202020204" pitchFamily="34" charset="0"/>
                <a:cs typeface="Arial" panose="020B0604020202020204" pitchFamily="34" charset="0"/>
              </a:rPr>
              <a:t>Administrative Issues </a:t>
            </a:r>
          </a:p>
          <a:p>
            <a:pPr marR="0" lvl="1">
              <a:lnSpc>
                <a:spcPct val="115000"/>
              </a:lnSpc>
              <a:spcBef>
                <a:spcPts val="0"/>
              </a:spcBef>
              <a:spcAft>
                <a:spcPts val="1000"/>
              </a:spcAft>
            </a:pPr>
            <a:r>
              <a:rPr lang="en-US" sz="2800" b="1" i="1" dirty="0">
                <a:latin typeface="Arial" panose="020B0604020202020204" pitchFamily="34" charset="0"/>
                <a:cs typeface="Arial" panose="020B0604020202020204" pitchFamily="34" charset="0"/>
              </a:rPr>
              <a:t>(dealing with personal losses, clarifying use of flex time during disasters, etc.)</a:t>
            </a:r>
          </a:p>
          <a:p>
            <a:pPr marL="1028700" marR="0" lvl="1" indent="-571500">
              <a:lnSpc>
                <a:spcPct val="115000"/>
              </a:lnSpc>
              <a:spcBef>
                <a:spcPts val="0"/>
              </a:spcBef>
              <a:spcAft>
                <a:spcPts val="10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Disasters can impact individuals differently, personal loss, family loss, friends with loss.   </a:t>
            </a:r>
          </a:p>
          <a:p>
            <a:pPr marL="1028700" marR="0" lvl="1" indent="-571500">
              <a:lnSpc>
                <a:spcPct val="115000"/>
              </a:lnSpc>
              <a:spcBef>
                <a:spcPts val="0"/>
              </a:spcBef>
              <a:spcAft>
                <a:spcPts val="10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Each situation should be communicated with your AED at the appropriate time.   </a:t>
            </a:r>
          </a:p>
          <a:p>
            <a:pPr marL="1028700" marR="0" lvl="1" indent="-571500">
              <a:lnSpc>
                <a:spcPct val="115000"/>
              </a:lnSpc>
              <a:spcBef>
                <a:spcPts val="0"/>
              </a:spcBef>
              <a:spcAft>
                <a:spcPts val="10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All time off or flex time must still be approved by your supervisor.  </a:t>
            </a:r>
          </a:p>
          <a:p>
            <a:endParaRPr lang="en-US" sz="1800" dirty="0">
              <a:effectLst/>
              <a:latin typeface="Times New Roman" panose="02020603050405020304" pitchFamily="18" charset="0"/>
              <a:ea typeface="MercuryDisplay-Italic"/>
              <a:cs typeface="Times New Roman" panose="02020603050405020304" pitchFamily="18" charset="0"/>
            </a:endParaRPr>
          </a:p>
          <a:p>
            <a:pPr marL="342900" indent="-342900">
              <a:buFont typeface="Arial" panose="020B0604020202020204" pitchFamily="34" charset="0"/>
              <a:buChar char="•"/>
            </a:pPr>
            <a:endParaRPr lang="en-US" sz="2800" dirty="0">
              <a:effectLst/>
              <a:latin typeface="Times New Roman" panose="02020603050405020304" pitchFamily="18" charset="0"/>
              <a:ea typeface="MercuryDisplay-Italic"/>
              <a:cs typeface="Times New Roman" panose="02020603050405020304" pitchFamily="18" charset="0"/>
            </a:endParaRPr>
          </a:p>
        </p:txBody>
      </p:sp>
    </p:spTree>
    <p:extLst>
      <p:ext uri="{BB962C8B-B14F-4D97-AF65-F5344CB8AC3E}">
        <p14:creationId xmlns:p14="http://schemas.microsoft.com/office/powerpoint/2010/main" val="1372101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C90A2-89DC-A1A6-E403-D09E88322C1D}"/>
              </a:ext>
            </a:extLst>
          </p:cNvPr>
          <p:cNvSpPr>
            <a:spLocks noGrp="1"/>
          </p:cNvSpPr>
          <p:nvPr>
            <p:ph type="title"/>
          </p:nvPr>
        </p:nvSpPr>
        <p:spPr>
          <a:xfrm>
            <a:off x="838200" y="365126"/>
            <a:ext cx="10515600" cy="1190298"/>
          </a:xfrm>
        </p:spPr>
        <p:txBody>
          <a:bodyPr/>
          <a:lstStyle/>
          <a:p>
            <a:pPr marL="457200" marR="0" lvl="1" indent="0" defTabSz="914400" rtl="0" eaLnBrk="1" fontAlgn="auto" latinLnBrk="0" hangingPunct="1">
              <a:lnSpc>
                <a:spcPct val="115000"/>
              </a:lnSpc>
              <a:spcBef>
                <a:spcPts val="0"/>
              </a:spcBef>
              <a:spcAft>
                <a:spcPts val="1000"/>
              </a:spcAft>
              <a:tabLst/>
              <a:defRPr/>
            </a:pPr>
            <a:r>
              <a:rPr kumimoji="0" lang="en-US" sz="44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Administrative Issues </a:t>
            </a:r>
            <a:br>
              <a:rPr kumimoji="0" lang="en-US" sz="44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621BF35A-3C77-8092-8F45-2D95AC994374}"/>
              </a:ext>
            </a:extLst>
          </p:cNvPr>
          <p:cNvSpPr>
            <a:spLocks noGrp="1"/>
          </p:cNvSpPr>
          <p:nvPr>
            <p:ph idx="1"/>
          </p:nvPr>
        </p:nvSpPr>
        <p:spPr>
          <a:xfrm>
            <a:off x="-1" y="1825625"/>
            <a:ext cx="12113443" cy="4351338"/>
          </a:xfrm>
        </p:spPr>
        <p:txBody>
          <a:bodyPr/>
          <a:lstStyle/>
          <a:p>
            <a:r>
              <a:rPr lang="en-US" dirty="0">
                <a:latin typeface="Times New Roman" panose="02020603050405020304" pitchFamily="18" charset="0"/>
                <a:cs typeface="Times New Roman" panose="02020603050405020304" pitchFamily="18" charset="0"/>
              </a:rPr>
              <a:t>If emergency closing is declared the normal Extension Guide to Emergency Closings will be followed.     </a:t>
            </a:r>
          </a:p>
          <a:p>
            <a:r>
              <a:rPr lang="en-US" dirty="0">
                <a:latin typeface="Times New Roman" panose="02020603050405020304" pitchFamily="18" charset="0"/>
                <a:cs typeface="Times New Roman" panose="02020603050405020304" pitchFamily="18" charset="0"/>
              </a:rPr>
              <a:t>Each AED will work with the RED to determine operating capacities, alternate schedules, closings, facility operating ability, etc.   </a:t>
            </a:r>
          </a:p>
          <a:p>
            <a:r>
              <a:rPr lang="en-US" dirty="0">
                <a:latin typeface="Times New Roman" panose="02020603050405020304" pitchFamily="18" charset="0"/>
                <a:cs typeface="Times New Roman" panose="02020603050405020304" pitchFamily="18" charset="0"/>
              </a:rPr>
              <a:t>Reporting of any disaster work will need to be inputted into KERS under the Flood or Tornado Disaster Recovery program tabs.   </a:t>
            </a:r>
          </a:p>
          <a:p>
            <a:r>
              <a:rPr lang="en-US" dirty="0">
                <a:latin typeface="Times New Roman" panose="02020603050405020304" pitchFamily="18" charset="0"/>
                <a:cs typeface="Times New Roman" panose="02020603050405020304" pitchFamily="18" charset="0"/>
              </a:rPr>
              <a:t>Coverage for any programming needs will also be addressed by the AED and implemented as needed.    </a:t>
            </a:r>
          </a:p>
        </p:txBody>
      </p:sp>
    </p:spTree>
    <p:extLst>
      <p:ext uri="{BB962C8B-B14F-4D97-AF65-F5344CB8AC3E}">
        <p14:creationId xmlns:p14="http://schemas.microsoft.com/office/powerpoint/2010/main" val="1468164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and Presenter">
            <a:extLst>
              <a:ext uri="{FF2B5EF4-FFF2-40B4-BE49-F238E27FC236}">
                <a16:creationId xmlns:a16="http://schemas.microsoft.com/office/drawing/2014/main" id="{07DABE88-B8DB-2AA9-183A-68F9A0201400}"/>
              </a:ext>
            </a:extLst>
          </p:cNvPr>
          <p:cNvSpPr txBox="1"/>
          <p:nvPr/>
        </p:nvSpPr>
        <p:spPr>
          <a:xfrm>
            <a:off x="84842" y="0"/>
            <a:ext cx="12019174" cy="6339171"/>
          </a:xfrm>
          <a:prstGeom prst="rect">
            <a:avLst/>
          </a:prstGeom>
          <a:noFill/>
        </p:spPr>
        <p:txBody>
          <a:bodyPr wrap="square" lIns="91440" tIns="45720" rIns="91440" bIns="45720" rtlCol="0" anchor="t">
            <a:spAutoFit/>
          </a:bodyPr>
          <a:lstStyle/>
          <a:p>
            <a:pPr marR="0" lvl="1">
              <a:lnSpc>
                <a:spcPct val="115000"/>
              </a:lnSpc>
              <a:spcBef>
                <a:spcPts val="0"/>
              </a:spcBef>
              <a:spcAft>
                <a:spcPts val="1000"/>
              </a:spcAft>
            </a:pPr>
            <a:r>
              <a:rPr lang="en-US" sz="4400" b="1" u="sng" dirty="0">
                <a:latin typeface="Arial"/>
                <a:cs typeface="Arial"/>
              </a:rPr>
              <a:t>Local Emergency/County Emergency Management</a:t>
            </a:r>
            <a:endParaRPr lang="en-US" sz="2800" dirty="0">
              <a:latin typeface="Times New Roman"/>
              <a:cs typeface="Times New Roman"/>
            </a:endParaRPr>
          </a:p>
          <a:p>
            <a:pPr marL="1028700" lvl="1" indent="-571500">
              <a:lnSpc>
                <a:spcPct val="115000"/>
              </a:lnSpc>
              <a:spcAft>
                <a:spcPts val="1000"/>
              </a:spcAft>
              <a:buFont typeface="Arial" panose="020B0604020202020204" pitchFamily="34" charset="0"/>
              <a:buChar char="•"/>
            </a:pPr>
            <a:r>
              <a:rPr lang="en-US" sz="2800" dirty="0">
                <a:latin typeface="Times New Roman"/>
                <a:cs typeface="Times New Roman"/>
              </a:rPr>
              <a:t>The local emergency manager should be the driver of the local community response toward a disaster.   </a:t>
            </a:r>
            <a:endParaRPr lang="en-US" sz="2800" dirty="0">
              <a:latin typeface="Times New Roman" panose="02020603050405020304" pitchFamily="18" charset="0"/>
              <a:cs typeface="Times New Roman" panose="02020603050405020304" pitchFamily="18" charset="0"/>
            </a:endParaRPr>
          </a:p>
          <a:p>
            <a:pPr marL="1028700" lvl="1" indent="-571500">
              <a:lnSpc>
                <a:spcPct val="115000"/>
              </a:lnSpc>
              <a:spcAft>
                <a:spcPts val="1000"/>
              </a:spcAft>
              <a:buFont typeface="Arial" panose="020B0604020202020204" pitchFamily="34" charset="0"/>
              <a:buChar char="•"/>
            </a:pPr>
            <a:r>
              <a:rPr lang="en-US" sz="2800" dirty="0">
                <a:latin typeface="Times New Roman"/>
                <a:cs typeface="Times New Roman"/>
              </a:rPr>
              <a:t>Extension can play a vital role in disaster response. All emergency management coordination should be handled by the local emergency management team.   </a:t>
            </a:r>
            <a:endParaRPr lang="en-US" sz="2800" dirty="0">
              <a:latin typeface="Times New Roman" panose="02020603050405020304" pitchFamily="18" charset="0"/>
              <a:cs typeface="Times New Roman" panose="02020603050405020304" pitchFamily="18" charset="0"/>
            </a:endParaRPr>
          </a:p>
          <a:p>
            <a:pPr marL="1028700" lvl="1" indent="-571500">
              <a:lnSpc>
                <a:spcPct val="115000"/>
              </a:lnSpc>
              <a:spcAft>
                <a:spcPts val="1000"/>
              </a:spcAft>
              <a:buFont typeface="Arial" panose="020B0604020202020204" pitchFamily="34" charset="0"/>
              <a:buChar char="•"/>
            </a:pPr>
            <a:r>
              <a:rPr lang="en-US" sz="2800" dirty="0">
                <a:latin typeface="Times New Roman"/>
                <a:cs typeface="Times New Roman"/>
              </a:rPr>
              <a:t>Any local recovery response that is coordinated by the Extension Service should be relayed to the local EM.    </a:t>
            </a:r>
            <a:endParaRPr lang="en-US" sz="2800" dirty="0">
              <a:latin typeface="Times New Roman" panose="02020603050405020304" pitchFamily="18" charset="0"/>
              <a:cs typeface="Times New Roman" panose="02020603050405020304" pitchFamily="18" charset="0"/>
            </a:endParaRPr>
          </a:p>
          <a:p>
            <a:endParaRPr lang="en-US" sz="1800" dirty="0">
              <a:effectLst/>
              <a:latin typeface="Times New Roman" panose="02020603050405020304" pitchFamily="18" charset="0"/>
              <a:ea typeface="MercuryDisplay-Italic"/>
              <a:cs typeface="Times New Roman" panose="02020603050405020304" pitchFamily="18" charset="0"/>
            </a:endParaRPr>
          </a:p>
          <a:p>
            <a:pPr marL="342900" indent="-342900">
              <a:buFont typeface="Arial" panose="020B0604020202020204" pitchFamily="34" charset="0"/>
              <a:buChar char="•"/>
            </a:pPr>
            <a:endParaRPr lang="en-US" sz="2800" dirty="0">
              <a:effectLst/>
              <a:latin typeface="Times New Roman" panose="02020603050405020304" pitchFamily="18" charset="0"/>
              <a:ea typeface="MercuryDisplay-Italic"/>
              <a:cs typeface="Times New Roman" panose="02020603050405020304" pitchFamily="18" charset="0"/>
            </a:endParaRPr>
          </a:p>
        </p:txBody>
      </p:sp>
    </p:spTree>
    <p:extLst>
      <p:ext uri="{BB962C8B-B14F-4D97-AF65-F5344CB8AC3E}">
        <p14:creationId xmlns:p14="http://schemas.microsoft.com/office/powerpoint/2010/main" val="3131942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and Presenter">
            <a:extLst>
              <a:ext uri="{FF2B5EF4-FFF2-40B4-BE49-F238E27FC236}">
                <a16:creationId xmlns:a16="http://schemas.microsoft.com/office/drawing/2014/main" id="{07DABE88-B8DB-2AA9-183A-68F9A0201400}"/>
              </a:ext>
            </a:extLst>
          </p:cNvPr>
          <p:cNvSpPr txBox="1"/>
          <p:nvPr/>
        </p:nvSpPr>
        <p:spPr>
          <a:xfrm>
            <a:off x="75414" y="0"/>
            <a:ext cx="12116586" cy="4917244"/>
          </a:xfrm>
          <a:prstGeom prst="rect">
            <a:avLst/>
          </a:prstGeom>
          <a:noFill/>
        </p:spPr>
        <p:txBody>
          <a:bodyPr wrap="square" rtlCol="0">
            <a:spAutoFit/>
          </a:bodyPr>
          <a:lstStyle/>
          <a:p>
            <a:pPr>
              <a:spcBef>
                <a:spcPts val="0"/>
              </a:spcBef>
              <a:spcAft>
                <a:spcPts val="0"/>
              </a:spcAft>
            </a:pPr>
            <a:endParaRPr lang="en-US" dirty="0">
              <a:effectLst/>
            </a:endParaRPr>
          </a:p>
          <a:p>
            <a:pPr marR="0" lvl="1">
              <a:lnSpc>
                <a:spcPct val="115000"/>
              </a:lnSpc>
              <a:spcBef>
                <a:spcPts val="0"/>
              </a:spcBef>
              <a:spcAft>
                <a:spcPts val="1000"/>
              </a:spcAft>
            </a:pPr>
            <a:r>
              <a:rPr lang="en-US" sz="4400" b="1" u="sng" dirty="0">
                <a:latin typeface="Arial" panose="020B0604020202020204" pitchFamily="34" charset="0"/>
                <a:cs typeface="Arial" panose="020B0604020202020204" pitchFamily="34" charset="0"/>
              </a:rPr>
              <a:t>Role of working with local elected officials/leaders</a:t>
            </a:r>
          </a:p>
          <a:p>
            <a:endParaRPr lang="en-US" sz="1800" dirty="0">
              <a:effectLst/>
              <a:latin typeface="Times New Roman" panose="02020603050405020304" pitchFamily="18" charset="0"/>
              <a:ea typeface="MercuryDisplay-Italic"/>
              <a:cs typeface="Times New Roman" panose="02020603050405020304" pitchFamily="18" charset="0"/>
            </a:endParaRPr>
          </a:p>
          <a:p>
            <a:pPr marL="342900" indent="-342900">
              <a:buFont typeface="Arial" panose="020B0604020202020204" pitchFamily="34" charset="0"/>
              <a:buChar char="•"/>
            </a:pPr>
            <a:r>
              <a:rPr lang="en-US" sz="2800" dirty="0">
                <a:latin typeface="Times New Roman" panose="02020603050405020304" pitchFamily="18" charset="0"/>
                <a:ea typeface="MercuryDisplay-Italic"/>
                <a:cs typeface="Times New Roman" panose="02020603050405020304" pitchFamily="18" charset="0"/>
              </a:rPr>
              <a:t>Working with local officials and leaders is key during a disaster.  </a:t>
            </a:r>
          </a:p>
          <a:p>
            <a:pPr marL="342900" indent="-342900">
              <a:buFont typeface="Arial" panose="020B0604020202020204" pitchFamily="34" charset="0"/>
              <a:buChar char="•"/>
            </a:pPr>
            <a:r>
              <a:rPr lang="en-US" sz="2800" dirty="0">
                <a:effectLst/>
                <a:latin typeface="Times New Roman" panose="02020603050405020304" pitchFamily="18" charset="0"/>
                <a:ea typeface="MercuryDisplay-Italic"/>
                <a:cs typeface="Times New Roman" panose="02020603050405020304" pitchFamily="18" charset="0"/>
              </a:rPr>
              <a:t>Remember they are dealing with the disaster from a broader perspective in their roles.  </a:t>
            </a:r>
          </a:p>
          <a:p>
            <a:pPr marL="342900" indent="-342900">
              <a:buFont typeface="Arial" panose="020B0604020202020204" pitchFamily="34" charset="0"/>
              <a:buChar char="•"/>
            </a:pPr>
            <a:r>
              <a:rPr lang="en-US" sz="2800" dirty="0">
                <a:latin typeface="Times New Roman" panose="02020603050405020304" pitchFamily="18" charset="0"/>
                <a:ea typeface="MercuryDisplay-Italic"/>
                <a:cs typeface="Times New Roman" panose="02020603050405020304" pitchFamily="18" charset="0"/>
              </a:rPr>
              <a:t>Extension can help be the backstop and support as needed for these local leaders.</a:t>
            </a:r>
          </a:p>
          <a:p>
            <a:pPr marL="342900" indent="-342900">
              <a:buFont typeface="Arial" panose="020B0604020202020204" pitchFamily="34" charset="0"/>
              <a:buChar char="•"/>
            </a:pPr>
            <a:r>
              <a:rPr lang="en-US" sz="2800" dirty="0">
                <a:latin typeface="Times New Roman" panose="02020603050405020304" pitchFamily="18" charset="0"/>
                <a:ea typeface="MercuryDisplay-Italic"/>
                <a:cs typeface="Times New Roman" panose="02020603050405020304" pitchFamily="18" charset="0"/>
              </a:rPr>
              <a:t>Any requests to use the locally owned EDB Building for disaster recovery efforts will need to be addressed by the local EDB,  ex. FEMA, Red Cross.    </a:t>
            </a:r>
            <a:endParaRPr lang="en-US" sz="2800" dirty="0">
              <a:effectLst/>
              <a:latin typeface="Times New Roman" panose="02020603050405020304" pitchFamily="18" charset="0"/>
              <a:ea typeface="MercuryDisplay-Italic"/>
              <a:cs typeface="Times New Roman" panose="02020603050405020304" pitchFamily="18" charset="0"/>
            </a:endParaRPr>
          </a:p>
        </p:txBody>
      </p:sp>
    </p:spTree>
    <p:extLst>
      <p:ext uri="{BB962C8B-B14F-4D97-AF65-F5344CB8AC3E}">
        <p14:creationId xmlns:p14="http://schemas.microsoft.com/office/powerpoint/2010/main" val="2779548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B1E04-029B-BD62-4940-8CFECEB167B9}"/>
              </a:ext>
            </a:extLst>
          </p:cNvPr>
          <p:cNvSpPr>
            <a:spLocks noGrp="1"/>
          </p:cNvSpPr>
          <p:nvPr>
            <p:ph type="title"/>
          </p:nvPr>
        </p:nvSpPr>
        <p:spPr/>
        <p:txBody>
          <a:bodyPr/>
          <a:lstStyle/>
          <a:p>
            <a:r>
              <a:rPr lang="en-US" b="1" u="sng" dirty="0">
                <a:latin typeface="Arial" panose="020B0604020202020204" pitchFamily="34" charset="0"/>
                <a:cs typeface="Arial" panose="020B0604020202020204" pitchFamily="34" charset="0"/>
              </a:rPr>
              <a:t>Local Leaders and Donations </a:t>
            </a:r>
          </a:p>
        </p:txBody>
      </p:sp>
      <p:sp>
        <p:nvSpPr>
          <p:cNvPr id="3" name="Content Placeholder 2">
            <a:extLst>
              <a:ext uri="{FF2B5EF4-FFF2-40B4-BE49-F238E27FC236}">
                <a16:creationId xmlns:a16="http://schemas.microsoft.com/office/drawing/2014/main" id="{A5DA873A-EFD7-7ECF-EBC5-F88D9913F2D9}"/>
              </a:ext>
            </a:extLst>
          </p:cNvPr>
          <p:cNvSpPr>
            <a:spLocks noGrp="1"/>
          </p:cNvSpPr>
          <p:nvPr>
            <p:ph idx="1"/>
          </p:nvPr>
        </p:nvSpPr>
        <p:spPr>
          <a:xfrm>
            <a:off x="235669" y="1825625"/>
            <a:ext cx="11755225" cy="4351338"/>
          </a:xfrm>
        </p:spPr>
        <p:txBody>
          <a:bodyPr/>
          <a:lstStyle/>
          <a:p>
            <a:r>
              <a:rPr lang="en-US" dirty="0">
                <a:latin typeface="Times New Roman" panose="02020603050405020304" pitchFamily="18" charset="0"/>
                <a:cs typeface="Times New Roman" panose="02020603050405020304" pitchFamily="18" charset="0"/>
              </a:rPr>
              <a:t>If the Extension Service decides to take donations in the form of goods, supplies, farm supplies, then the intake, distribution and delivery of these items needs to be documented from the start.     </a:t>
            </a:r>
          </a:p>
          <a:p>
            <a:r>
              <a:rPr lang="en-US" dirty="0">
                <a:latin typeface="Times New Roman" panose="02020603050405020304" pitchFamily="18" charset="0"/>
                <a:cs typeface="Times New Roman" panose="02020603050405020304" pitchFamily="18" charset="0"/>
              </a:rPr>
              <a:t>In the event of large monetary items being distributed it is best to have a plan and let local leaders or groups take the lead on distribution.   Ex. Local Cattleman’s group deciding on who gets what items and how much.   </a:t>
            </a:r>
          </a:p>
          <a:p>
            <a:r>
              <a:rPr lang="en-US" dirty="0">
                <a:latin typeface="Times New Roman" panose="02020603050405020304" pitchFamily="18" charset="0"/>
                <a:cs typeface="Times New Roman" panose="02020603050405020304" pitchFamily="18" charset="0"/>
              </a:rPr>
              <a:t>Extension should be there to do the work and support.    </a:t>
            </a:r>
          </a:p>
          <a:p>
            <a:r>
              <a:rPr lang="en-US" dirty="0">
                <a:latin typeface="Times New Roman" panose="02020603050405020304" pitchFamily="18" charset="0"/>
                <a:cs typeface="Times New Roman" panose="02020603050405020304" pitchFamily="18" charset="0"/>
              </a:rPr>
              <a:t>Reminder it is okay to say no to a donation if it is not needed or usable.    </a:t>
            </a:r>
          </a:p>
        </p:txBody>
      </p:sp>
    </p:spTree>
    <p:extLst>
      <p:ext uri="{BB962C8B-B14F-4D97-AF65-F5344CB8AC3E}">
        <p14:creationId xmlns:p14="http://schemas.microsoft.com/office/powerpoint/2010/main" val="558626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1BD1B-2C12-F705-E8DE-C818BEAB9F92}"/>
              </a:ext>
            </a:extLst>
          </p:cNvPr>
          <p:cNvSpPr>
            <a:spLocks noGrp="1"/>
          </p:cNvSpPr>
          <p:nvPr>
            <p:ph type="title"/>
          </p:nvPr>
        </p:nvSpPr>
        <p:spPr/>
        <p:txBody>
          <a:bodyPr/>
          <a:lstStyle/>
          <a:p>
            <a:r>
              <a:rPr lang="en-US" b="1" dirty="0"/>
              <a:t>Agent Roles in Emergency Disaster Recovery </a:t>
            </a:r>
          </a:p>
        </p:txBody>
      </p:sp>
      <p:sp>
        <p:nvSpPr>
          <p:cNvPr id="3" name="Content Placeholder 2">
            <a:extLst>
              <a:ext uri="{FF2B5EF4-FFF2-40B4-BE49-F238E27FC236}">
                <a16:creationId xmlns:a16="http://schemas.microsoft.com/office/drawing/2014/main" id="{A920F919-C32A-FC9E-F118-D243947A2F39}"/>
              </a:ext>
            </a:extLst>
          </p:cNvPr>
          <p:cNvSpPr>
            <a:spLocks noGrp="1"/>
          </p:cNvSpPr>
          <p:nvPr>
            <p:ph idx="1"/>
          </p:nvPr>
        </p:nvSpPr>
        <p:spPr>
          <a:xfrm>
            <a:off x="838200" y="1390620"/>
            <a:ext cx="10515600" cy="4351338"/>
          </a:xfrm>
        </p:spPr>
        <p:txBody>
          <a:bodyPr>
            <a:normAutofit fontScale="92500" lnSpcReduction="10000"/>
          </a:bodyPr>
          <a:lstStyle/>
          <a:p>
            <a:pPr marL="0" marR="0">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General Expectations for Extension – Pre-Disaster</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Extension agents and staff are expected to complete a Disaster Preparedness Plan for their county. </a:t>
            </a: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Extension agents are expected to network and maintain a professional working relationship with their local Emergency Management Director and understand Extension’s role in the overall County Emergency Management Plan.  This includes designated agents attending local planning meetings and/or training.</a:t>
            </a:r>
          </a:p>
          <a:p>
            <a:pPr marL="342900" marR="0" lvl="0" indent="-342900">
              <a:lnSpc>
                <a:spcPct val="107000"/>
              </a:lnSpc>
              <a:spcBef>
                <a:spcPts val="0"/>
              </a:spcBef>
              <a:spcAft>
                <a:spcPts val="80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Extension Agents should participate in “mock disaster” training offered by local Emergency Management.</a:t>
            </a:r>
          </a:p>
          <a:p>
            <a:endParaRPr lang="en-US" dirty="0"/>
          </a:p>
        </p:txBody>
      </p:sp>
    </p:spTree>
    <p:extLst>
      <p:ext uri="{BB962C8B-B14F-4D97-AF65-F5344CB8AC3E}">
        <p14:creationId xmlns:p14="http://schemas.microsoft.com/office/powerpoint/2010/main" val="177799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00041-189E-85BA-F434-497B8817684C}"/>
              </a:ext>
            </a:extLst>
          </p:cNvPr>
          <p:cNvSpPr>
            <a:spLocks noGrp="1"/>
          </p:cNvSpPr>
          <p:nvPr>
            <p:ph type="title"/>
          </p:nvPr>
        </p:nvSpPr>
        <p:spPr>
          <a:xfrm>
            <a:off x="838200" y="365125"/>
            <a:ext cx="10515600" cy="877749"/>
          </a:xfrm>
        </p:spPr>
        <p:txBody>
          <a:bodyPr>
            <a:normAutofit fontScale="90000"/>
          </a:bodyPr>
          <a:lstStyle/>
          <a:p>
            <a:r>
              <a:rPr kumimoji="0" lang="en-US" sz="4400" b="1" i="0" u="none" strike="noStrike" kern="1200" cap="none" spc="0" normalizeH="0" baseline="0" noProof="0" dirty="0">
                <a:ln>
                  <a:noFill/>
                </a:ln>
                <a:solidFill>
                  <a:prstClr val="black"/>
                </a:solidFill>
                <a:effectLst/>
                <a:uLnTx/>
                <a:uFillTx/>
                <a:latin typeface="Calibri Light" panose="020F0302020204030204"/>
                <a:ea typeface="+mj-ea"/>
                <a:cs typeface="+mj-cs"/>
              </a:rPr>
              <a:t>Agent Roles in Emergency Disaster Recovery (Pre-Disaster Cont’d….) </a:t>
            </a:r>
            <a:endParaRPr lang="en-US" b="1" dirty="0"/>
          </a:p>
        </p:txBody>
      </p:sp>
      <p:sp>
        <p:nvSpPr>
          <p:cNvPr id="3" name="Content Placeholder 2">
            <a:extLst>
              <a:ext uri="{FF2B5EF4-FFF2-40B4-BE49-F238E27FC236}">
                <a16:creationId xmlns:a16="http://schemas.microsoft.com/office/drawing/2014/main" id="{265FF2F7-C27A-052B-2BD1-0989124D7B20}"/>
              </a:ext>
            </a:extLst>
          </p:cNvPr>
          <p:cNvSpPr>
            <a:spLocks noGrp="1"/>
          </p:cNvSpPr>
          <p:nvPr>
            <p:ph idx="1"/>
          </p:nvPr>
        </p:nvSpPr>
        <p:spPr>
          <a:xfrm>
            <a:off x="838200" y="1242874"/>
            <a:ext cx="10515600" cy="5248738"/>
          </a:xfrm>
        </p:spPr>
        <p:txBody>
          <a:bodyPr>
            <a:normAutofit fontScale="92500" lnSpcReduction="20000"/>
          </a:bodyPr>
          <a:lstStyle/>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Extension Agents should provide expertise to the Local Emergency Management/Local Emergency Planning Committee (LEPC) concerning livestock needs, agricultural land and water use, and potential contacts for heavy equipment or agricultural equipment as a part of their county’s emergency management plan.</a:t>
            </a: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Extension Agents should participate in Emergency Management trainings – First Aid/CPR, CERT (Community Emergency Response Team)</a:t>
            </a: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Extension Agents should encourage council leaders/volunteers to complete First Aid/CPR training.  </a:t>
            </a: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Extension Agents should educate the community about disaster risks.</a:t>
            </a:r>
          </a:p>
          <a:p>
            <a:pPr marL="342900" marR="0" lvl="0" indent="-342900">
              <a:lnSpc>
                <a:spcPct val="107000"/>
              </a:lnSpc>
              <a:spcBef>
                <a:spcPts val="0"/>
              </a:spcBef>
              <a:spcAft>
                <a:spcPts val="80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Extension Agents should encourage potential volunteers serving in the community to reduce risks and should encourage such volunteers/groups to register as a “Volunteer Organizations Active in a Disaster,” (VOAD) group.</a:t>
            </a:r>
          </a:p>
          <a:p>
            <a:endParaRPr lang="en-US" dirty="0"/>
          </a:p>
        </p:txBody>
      </p:sp>
    </p:spTree>
    <p:extLst>
      <p:ext uri="{BB962C8B-B14F-4D97-AF65-F5344CB8AC3E}">
        <p14:creationId xmlns:p14="http://schemas.microsoft.com/office/powerpoint/2010/main" val="4179344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4358</TotalTime>
  <Words>1228</Words>
  <Application>Microsoft Office PowerPoint</Application>
  <PresentationFormat>Widescreen</PresentationFormat>
  <Paragraphs>91</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Administrative Issues  </vt:lpstr>
      <vt:lpstr>PowerPoint Presentation</vt:lpstr>
      <vt:lpstr>PowerPoint Presentation</vt:lpstr>
      <vt:lpstr>Local Leaders and Donations </vt:lpstr>
      <vt:lpstr>Agent Roles in Emergency Disaster Recovery </vt:lpstr>
      <vt:lpstr>Agent Roles in Emergency Disaster Recovery (Pre-Disaster Cont’d….) </vt:lpstr>
      <vt:lpstr>Agent Specific Expectations-Post Disaster </vt:lpstr>
      <vt:lpstr>Agent Specific Expectations-Post Disaster </vt:lpstr>
      <vt:lpstr>Agent Specific Expectations-Post Disaster </vt:lpstr>
      <vt:lpstr>Agent Specific Expectations-Post Disaster </vt:lpstr>
      <vt:lpstr>Agent Specific Expectations-Post Disaster </vt:lpstr>
      <vt:lpstr>Agent Specific Expectations-Post Disaster </vt:lpstr>
      <vt:lpstr>What to do if you don’t know what to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Riker, Seth T.</dc:creator>
  <cp:lastModifiedBy>Wilson, Daniel O.</cp:lastModifiedBy>
  <cp:revision>19</cp:revision>
  <cp:lastPrinted>2023-09-06T11:37:06Z</cp:lastPrinted>
  <dcterms:created xsi:type="dcterms:W3CDTF">2023-05-22T16:02:22Z</dcterms:created>
  <dcterms:modified xsi:type="dcterms:W3CDTF">2023-10-06T13:30:48Z</dcterms:modified>
</cp:coreProperties>
</file>